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0597C-911A-4080-B2B9-9308F0082FAA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D3741-E169-49B5-A7A0-453D43A5328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D3741-E169-49B5-A7A0-453D43A53285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3CE8-6EBB-4878-9DBD-BC0FEE238E1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B1E-2214-4D8E-B927-5B2887C6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3CE8-6EBB-4878-9DBD-BC0FEE238E1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B1E-2214-4D8E-B927-5B2887C6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3CE8-6EBB-4878-9DBD-BC0FEE238E1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B1E-2214-4D8E-B927-5B2887C6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3CE8-6EBB-4878-9DBD-BC0FEE238E1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B1E-2214-4D8E-B927-5B2887C6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3CE8-6EBB-4878-9DBD-BC0FEE238E1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B1E-2214-4D8E-B927-5B2887C6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3CE8-6EBB-4878-9DBD-BC0FEE238E1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B1E-2214-4D8E-B927-5B2887C6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3CE8-6EBB-4878-9DBD-BC0FEE238E1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B1E-2214-4D8E-B927-5B2887C6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3CE8-6EBB-4878-9DBD-BC0FEE238E1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B1E-2214-4D8E-B927-5B2887C6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3CE8-6EBB-4878-9DBD-BC0FEE238E1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B1E-2214-4D8E-B927-5B2887C6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3CE8-6EBB-4878-9DBD-BC0FEE238E1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B1E-2214-4D8E-B927-5B2887C6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3CE8-6EBB-4878-9DBD-BC0FEE238E1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B1E-2214-4D8E-B927-5B2887C6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23CE8-6EBB-4878-9DBD-BC0FEE238E1A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6EB1E-2214-4D8E-B927-5B2887C678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führt mich allerwe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192688" cy="5064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Jesus </a:t>
            </a:r>
            <a:r>
              <a:rPr lang="en-US" b="1" dirty="0" err="1"/>
              <a:t>führt</a:t>
            </a:r>
            <a:r>
              <a:rPr lang="en-US" b="1" dirty="0"/>
              <a:t> </a:t>
            </a:r>
            <a:r>
              <a:rPr lang="en-US" b="1" dirty="0" err="1"/>
              <a:t>mich</a:t>
            </a:r>
            <a:r>
              <a:rPr lang="en-US" b="1" dirty="0"/>
              <a:t> </a:t>
            </a:r>
            <a:r>
              <a:rPr lang="en-US" b="1" dirty="0" err="1"/>
              <a:t>allerwegen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620688"/>
            <a:ext cx="7848872" cy="6237312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Jesus führt mich allerwegen.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Seele was verlangst du mehr?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Willst an Seiner Gnade du zweifeln?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der treuste Hirt ist Er!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Süße Ruh hat meine Seele,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folgt sie Jesus glaubensvoll.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Auch im schwersten Leiden weiß ich: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machet alles wohl!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Auch im schwersten Leiden weiß ich: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machet alles wohl!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Jesus führt mich allerwegen,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gibt mir Kraft in jeder Not,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Stützt mich treu im dunklen Talle,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speist mich mit dem Lebensbrot.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die müden Schritte straucheln,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verschmachten will die Seel,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Sprudelt auch aus hartem Felsen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 Sein Wort ein kühler Quell: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Sprudelt auch aus hartem Felsen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 Sein Wort ein kühler Quell.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Jesus führt mich allerwegen.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der Reichtum Seiner Gnade!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die Ruh, die bei dem Vater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auch mir bereitet hat!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Schweb ich einst durch enge Fluren,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des Siegers Schmuck geziert,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ich das auf immer rühmen: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hat mich treu geführt!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ich das auf immer rühmen: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hat mich treu geführt!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196</Words>
  <Application>Microsoft Office PowerPoint</Application>
  <PresentationFormat>On-screen Show (4:3)</PresentationFormat>
  <Paragraphs>33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führt mich allerwegen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führt mich allerwegen</dc:title>
  <dc:creator>mary</dc:creator>
  <cp:lastModifiedBy>mary</cp:lastModifiedBy>
  <cp:revision>7</cp:revision>
  <dcterms:created xsi:type="dcterms:W3CDTF">2022-01-06T22:19:11Z</dcterms:created>
  <dcterms:modified xsi:type="dcterms:W3CDTF">2022-01-08T17:03:04Z</dcterms:modified>
</cp:coreProperties>
</file>