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870A8-94D9-459C-B014-877ECAFC2932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870A8-94D9-459C-B014-877ECAFC2932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6687D-0892-4307-9EFB-FAC6106A1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llelujah, He is risen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ristus är uppstå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0486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Jesus </a:t>
            </a:r>
            <a:r>
              <a:rPr lang="en-US" b="1" dirty="0" err="1"/>
              <a:t>Kristus</a:t>
            </a:r>
            <a:r>
              <a:rPr lang="en-US" b="1" dirty="0"/>
              <a:t> </a:t>
            </a:r>
            <a:r>
              <a:rPr lang="en-US" b="1" dirty="0" err="1"/>
              <a:t>är</a:t>
            </a:r>
            <a:r>
              <a:rPr lang="en-US" b="1" dirty="0"/>
              <a:t> </a:t>
            </a:r>
            <a:r>
              <a:rPr lang="en-US" b="1" dirty="0" err="1"/>
              <a:t>uppstånden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4392488" cy="4658072"/>
          </a:xfrm>
        </p:spPr>
        <p:txBody>
          <a:bodyPr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Kristus är uppstånden!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 det ut kring världen all.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 och himmel nu må fröjdas.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Själva döden bragts på fall.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han lever, se han lever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han evigt leva 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skall(x2)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Kristus är uppstånden!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han kungaspiran bär.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vid Faderns högra sida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världars Herre är.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han lever, se han lever,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är alltid med oss 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här(x2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Jesus Kristus är uppstånden!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Döden nu sin udd har mist.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som gravens bommar sprängde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ock väcka oss till sist.</a:t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lever, se han lever,</a:t>
            </a:r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prisad vare Herren 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Krist(x2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sv-SE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Kristus är uppstånden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Kristus är uppstånden </dc:title>
  <dc:creator>mary</dc:creator>
  <cp:lastModifiedBy>mary</cp:lastModifiedBy>
  <cp:revision>6</cp:revision>
  <dcterms:created xsi:type="dcterms:W3CDTF">2022-01-03T00:00:09Z</dcterms:created>
  <dcterms:modified xsi:type="dcterms:W3CDTF">2022-01-17T15:42:28Z</dcterms:modified>
</cp:coreProperties>
</file>