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FBAC-80DD-4C05-844A-717042A5B372}" type="datetimeFigureOut">
              <a:rPr lang="en-US" smtClean="0"/>
              <a:pPr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46CF8-BB38-4B39-AF7B-5CB02B69B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În tot locul mă condu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/>
              <a:t>tot </a:t>
            </a:r>
            <a:r>
              <a:rPr lang="en-US" b="1" dirty="0" err="1"/>
              <a:t>locul</a:t>
            </a:r>
            <a:r>
              <a:rPr lang="en-US" b="1" dirty="0"/>
              <a:t> </a:t>
            </a:r>
            <a:r>
              <a:rPr lang="en-US" b="1" dirty="0" err="1"/>
              <a:t>mă</a:t>
            </a:r>
            <a:r>
              <a:rPr lang="en-US" b="1" dirty="0"/>
              <a:t> conduce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20688"/>
            <a:ext cx="6984776" cy="6237312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tot locul mă conduce,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Domnul meu cu mâna Sa.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Pot eu oare a Lui milă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 la minea de­părta?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Pace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sfântă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 Divină,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meu Suflet 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primit,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Orice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veni spre mine,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Eu în toate’s fericit;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Orice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 veni spre mine,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Eu în toate’s fericit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tot locul mă conduce,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Domnul prin iubirea Sa;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 din valea umbrei morții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  meu suflet  va scăpa.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Chiar de paşu-me  șovălește,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Șial meu suflet e’nsetat,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Din a vieții stânca-mi vine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Bucurie ne’ncetat.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Din a vieții stânca-mi vine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Bucurie ne’ncetat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tot locul mă conduce,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 iubireal meu Isus,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Îmi promite pace dulce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lăcașul cel de 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atunci în nemurire,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suflet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zbura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mbr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fericire,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lă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Dumnu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mbr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fericire,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lă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Dumnu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sta.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169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În tot locul mă conduce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În tot locul mă conduce </dc:title>
  <dc:creator>mary</dc:creator>
  <cp:lastModifiedBy>mary</cp:lastModifiedBy>
  <cp:revision>19</cp:revision>
  <dcterms:created xsi:type="dcterms:W3CDTF">2022-01-06T22:33:15Z</dcterms:created>
  <dcterms:modified xsi:type="dcterms:W3CDTF">2022-01-09T23:31:30Z</dcterms:modified>
</cp:coreProperties>
</file>