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C9C8-C9FD-48DA-8DF4-FDBD765FB19E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DAAE8-E68A-4EC6-A618-00B19BEC7C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Firm a Found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Firm a Foundation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5509120" cy="4298032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firm a foundation, ye saints of the Lord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laid for your faith in His excellent Word!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more can He say, than to you He hath said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you who for refuge to Jesus have fled?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Fear not! I am with you; O be not dismayed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thy God and will still give thee aid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I’ll strengthen thee, help thee, and cause thee to stand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Upheld by My righteous, omnipotent hand!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through fiery trials thy pathway shall lie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grace, all sufficient, shall be thy supply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flame shall not hurt thee; I only design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dross to consume and thy gold to refine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soul that on Jesus doth leaned for repose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not, I will not desert to his foes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soul, though all hell should endeavor to shake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I’ll never, no never, no never forsake!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165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Firm a Foundation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Firm a Foundation</dc:title>
  <dc:creator>mary</dc:creator>
  <cp:lastModifiedBy>mary</cp:lastModifiedBy>
  <cp:revision>7</cp:revision>
  <dcterms:created xsi:type="dcterms:W3CDTF">2021-07-30T16:32:00Z</dcterms:created>
  <dcterms:modified xsi:type="dcterms:W3CDTF">2022-01-20T22:25:52Z</dcterms:modified>
</cp:coreProperties>
</file>