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781F6-E176-43BA-9DF2-B85F15D1A60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FB0C7-8E45-4E25-B428-02BADA4EFF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! Ry namako mahant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616624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He! </a:t>
            </a:r>
            <a:r>
              <a:rPr lang="en-US" b="1" dirty="0" err="1" smtClean="0"/>
              <a:t>Ry</a:t>
            </a:r>
            <a:r>
              <a:rPr lang="en-US" b="1" dirty="0" smtClean="0"/>
              <a:t> </a:t>
            </a:r>
            <a:r>
              <a:rPr lang="en-US" b="1" dirty="0" err="1" smtClean="0"/>
              <a:t>namako</a:t>
            </a:r>
            <a:r>
              <a:rPr lang="en-US" b="1" dirty="0" smtClean="0"/>
              <a:t> </a:t>
            </a:r>
            <a:r>
              <a:rPr lang="en-US" b="1" dirty="0" err="1" smtClean="0"/>
              <a:t>mahantra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81336"/>
            <a:ext cx="5400600" cy="5644008"/>
          </a:xfrm>
        </p:spPr>
        <p:txBody>
          <a:bodyPr>
            <a:normAutofit/>
          </a:bodyPr>
          <a:lstStyle/>
          <a:p>
            <a:pPr marL="342900" indent="-342900"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He!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namako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mahantra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mitady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mania,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antsoiny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pifaliam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-be.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antsoiny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pifaliam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-be.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hanenina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fotona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amindrana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fotona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amindrana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ò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ankehitriny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hesoriny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hosasany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‘Zany re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fikasany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‘Zany re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fikasany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158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He! Ry namako mahantra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He! Ry namako mahantra</dc:title>
  <dc:creator>mary</dc:creator>
  <cp:lastModifiedBy>mary</cp:lastModifiedBy>
  <cp:revision>21</cp:revision>
  <dcterms:created xsi:type="dcterms:W3CDTF">2022-01-11T15:58:45Z</dcterms:created>
  <dcterms:modified xsi:type="dcterms:W3CDTF">2022-01-11T20:22:49Z</dcterms:modified>
</cp:coreProperties>
</file>