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5E3E5-C909-4139-A83D-62B67CC9CEE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D61B-964E-44D4-9171-9F36AC7F97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lelujah, He is ris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24536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Hallelujah</a:t>
            </a:r>
            <a:r>
              <a:rPr lang="en-US" b="1" dirty="0"/>
              <a:t>, He is risen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80728"/>
            <a:ext cx="7200800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Hallelujah, He is risen!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is gone up on high!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Burst the bars of death asunder,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Angels shout and men reply: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risen, He is risen,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Living now no more to die.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risen, He is risen,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Living now no more to die.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Hallelujah, He is risen!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exalted Head to be;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Sends the witness of the Spirit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our advocate is He: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risen, He is risen,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Justified in Him are we.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risen, He is risen,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Justified in Him are we.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Hallelujah, He is risen!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Death for aye hath lost his sting,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Christ, Himself the Resurrection,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grave His own will bring: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risen, He is risen,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Living Lord and coming King.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risen, He is risen,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Living Lord and coming King.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170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Hallelujah, He is risen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Hallelujah, He is risen </dc:title>
  <dc:creator>mary</dc:creator>
  <cp:lastModifiedBy>mary</cp:lastModifiedBy>
  <cp:revision>4</cp:revision>
  <dcterms:created xsi:type="dcterms:W3CDTF">2022-01-02T23:56:32Z</dcterms:created>
  <dcterms:modified xsi:type="dcterms:W3CDTF">2022-01-17T19:37:28Z</dcterms:modified>
</cp:coreProperties>
</file>