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1E90-FC2C-4600-8AF1-8B85ECD17AE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C23F-A975-4D3A-9136-0175E328E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1E90-FC2C-4600-8AF1-8B85ECD17AE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C23F-A975-4D3A-9136-0175E328E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1E90-FC2C-4600-8AF1-8B85ECD17AE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C23F-A975-4D3A-9136-0175E328E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1E90-FC2C-4600-8AF1-8B85ECD17AE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C23F-A975-4D3A-9136-0175E328E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1E90-FC2C-4600-8AF1-8B85ECD17AE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C23F-A975-4D3A-9136-0175E328E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1E90-FC2C-4600-8AF1-8B85ECD17AE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C23F-A975-4D3A-9136-0175E328E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1E90-FC2C-4600-8AF1-8B85ECD17AE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C23F-A975-4D3A-9136-0175E328E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1E90-FC2C-4600-8AF1-8B85ECD17AE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C23F-A975-4D3A-9136-0175E328E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1E90-FC2C-4600-8AF1-8B85ECD17AE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C23F-A975-4D3A-9136-0175E328E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1E90-FC2C-4600-8AF1-8B85ECD17AE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C23F-A975-4D3A-9136-0175E328E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1E90-FC2C-4600-8AF1-8B85ECD17AE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C23F-A975-4D3A-9136-0175E328E4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61E90-FC2C-4600-8AF1-8B85ECD17AE0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CC23F-A975-4D3A-9136-0175E328E4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ba aye mi, Oluw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142852"/>
            <a:ext cx="7000924" cy="69629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Gba</a:t>
            </a:r>
            <a:r>
              <a:rPr lang="en-US" b="1" dirty="0" smtClean="0"/>
              <a:t> aye mi, </a:t>
            </a:r>
            <a:r>
              <a:rPr lang="en-US" b="1" dirty="0" err="1" smtClean="0"/>
              <a:t>Oluwa</a:t>
            </a:r>
            <a:r>
              <a:rPr lang="en-US" b="1" dirty="0" smtClean="0"/>
              <a:t>(Nottingham)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12776"/>
            <a:ext cx="7520880" cy="5184576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aye mi,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O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won kun fun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ma lo fun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won ma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O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je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ma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je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won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fadaka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ogbon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Gege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Tire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Tire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feran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fun O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Gbemi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latoni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je Tire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153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Gba aye mi, Oluwa(Nottingham)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Gba aye mi, Oluwa</dc:title>
  <dc:creator>mary</dc:creator>
  <cp:lastModifiedBy>FRONT</cp:lastModifiedBy>
  <cp:revision>9</cp:revision>
  <dcterms:created xsi:type="dcterms:W3CDTF">2020-09-24T15:52:39Z</dcterms:created>
  <dcterms:modified xsi:type="dcterms:W3CDTF">2024-01-31T15:54:47Z</dcterms:modified>
</cp:coreProperties>
</file>