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2" d="100"/>
          <a:sy n="62" d="100"/>
        </p:scale>
        <p:origin x="-1973" y="-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746E-846A-4169-AEA1-5C92E8749D8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3301-3EA6-4BD6-8083-3B37DF141E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746E-846A-4169-AEA1-5C92E8749D8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3301-3EA6-4BD6-8083-3B37DF141E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746E-846A-4169-AEA1-5C92E8749D8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3301-3EA6-4BD6-8083-3B37DF141E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746E-846A-4169-AEA1-5C92E8749D8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3301-3EA6-4BD6-8083-3B37DF141E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746E-846A-4169-AEA1-5C92E8749D8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3301-3EA6-4BD6-8083-3B37DF141E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746E-846A-4169-AEA1-5C92E8749D8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3301-3EA6-4BD6-8083-3B37DF141E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746E-846A-4169-AEA1-5C92E8749D8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3301-3EA6-4BD6-8083-3B37DF141E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746E-846A-4169-AEA1-5C92E8749D8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3301-3EA6-4BD6-8083-3B37DF141E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746E-846A-4169-AEA1-5C92E8749D8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3301-3EA6-4BD6-8083-3B37DF141E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746E-846A-4169-AEA1-5C92E8749D8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3301-3EA6-4BD6-8083-3B37DF141E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746E-846A-4169-AEA1-5C92E8749D8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3301-3EA6-4BD6-8083-3B37DF141E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0746E-846A-4169-AEA1-5C92E8749D8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83301-3EA6-4BD6-8083-3B37DF141E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Firm a Foundation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rme Fundam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332656"/>
            <a:ext cx="432048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Firme</a:t>
            </a:r>
            <a:r>
              <a:rPr lang="en-US" b="1" dirty="0" smtClean="0"/>
              <a:t> </a:t>
            </a:r>
            <a:r>
              <a:rPr lang="en-US" b="1" dirty="0" err="1" smtClean="0"/>
              <a:t>Fundamento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12776"/>
            <a:ext cx="8568952" cy="4658072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Que firme alicerce à fé já se deu,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mui excelente Palavra de Deus;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mais se dirá do que já se falou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quem em Jesus o refúgio logrou?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"Não temas, sê forte; contigo estou,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Irei socorrer-te, pois teu Deus Eu sou;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Vou fortalecer-te, em pé te firmar,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Porque Minha destra te sustentará.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"Por águas profundas te faço passar,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rios de dor nunca vão transbordar,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em teus problemas te abençoarei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tua tristeza santificarei.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"E quando encontrares cruel provação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Será Minha graça a tua porção;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fogo não vai consumir-te jamais -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purificado qual ouro serás.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 "Ainda em velhice Meu povo irá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terno e constante amor desfrutar;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Qual nívea coroa as cãs lhes serão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eles descanso em Meu seio terão.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 "Aquele que em Cristo refúgio achou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vou desertá-lo à mercê do opressor;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mais que o Hades o tente abalar,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nunca, não, nunca o hei de deixar."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Firme Fundamento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 firme alicerce</dc:title>
  <dc:creator>mary</dc:creator>
  <cp:lastModifiedBy>mary</cp:lastModifiedBy>
  <cp:revision>4</cp:revision>
  <dcterms:created xsi:type="dcterms:W3CDTF">2022-01-20T00:27:12Z</dcterms:created>
  <dcterms:modified xsi:type="dcterms:W3CDTF">2022-01-22T17:31:04Z</dcterms:modified>
</cp:coreProperties>
</file>