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69DBD-F34B-4C5C-9510-DD7996168A4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94133-2630-4B91-9A2B-0670E0E859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Jalanku Kudii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Di </a:t>
            </a:r>
            <a:r>
              <a:rPr lang="en-US" b="1" dirty="0" err="1"/>
              <a:t>Jalanku</a:t>
            </a:r>
            <a:r>
              <a:rPr lang="en-US" b="1" dirty="0"/>
              <a:t> </a:t>
            </a:r>
            <a:r>
              <a:rPr lang="en-US" b="1" dirty="0" err="1"/>
              <a:t>Kudiiring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908720"/>
            <a:ext cx="6400800" cy="4658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diiring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Suka-duka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dipakaiNya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kebaikanku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Suka-duka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dipakaiNya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kebaikanku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dihiburNya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pencobaan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dikuatkan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kehausan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langkahku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didepanku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didepanku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Dijanjikan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perhentian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membubung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Kunyanyikan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hentinya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Kunyanyikan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hentinya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108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 Jalanku Kudiiring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 Jalanku Kudiiring </dc:title>
  <dc:creator>mary</dc:creator>
  <cp:lastModifiedBy>mary</cp:lastModifiedBy>
  <cp:revision>6</cp:revision>
  <dcterms:created xsi:type="dcterms:W3CDTF">2022-01-06T22:37:10Z</dcterms:created>
  <dcterms:modified xsi:type="dcterms:W3CDTF">2022-01-08T18:19:46Z</dcterms:modified>
</cp:coreProperties>
</file>