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5" d="100"/>
          <a:sy n="85" d="100"/>
        </p:scale>
        <p:origin x="-125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EF92A-88C3-4F45-A1C0-5010EDA27ADF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5125B-32FB-473C-A343-44274FB13C9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úa Dẫn Đưa Đời Tô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25658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vi-VN" b="1" dirty="0" smtClean="0"/>
              <a:t>Chúa </a:t>
            </a:r>
            <a:r>
              <a:rPr lang="vi-VN" b="1" dirty="0"/>
              <a:t>Dẫn Đưa Đời Tôi</a:t>
            </a:r>
            <a:br>
              <a:rPr lang="vi-VN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676071"/>
            <a:ext cx="9001000" cy="6309320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Có Jesus dẫn đưa luôn đời tôi.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há nên buồn bực lo rối?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Hôm nay có Chúa đêm ngày dắt chăn.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Tôi nên nghi ngờ lòng Chúa chăn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Ngày càng đi, đức tin lại càng cao,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Bình an sống cạnh Chúa tiêu dao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tin chắc dẫu muôn sự đảo điên,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Quyết không ngoài ý linh nghiêm khuyến.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tin chắc dẫu muôn sự đảo điên,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Quyết không ngoài linh ý ban truyền.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Có Jesus dẫn đưa đời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Dầu lối đi ghồ ghề đen tối,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 ân điển giữa cơn rèn thử tôi.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Cho ma na ngày ngày chẳng thôi.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 mệt mê lắm khi chơn trợt nghiêng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khao khát thèm nước thiêng liêng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Nhìn vầng Đá trước tôi một suối thiêng,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Chảy ra dòng vui vẻ vô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ề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Nhìn vầng Đá trước tôi một suối thiêng,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Chảy ra dòng vui vẻ vô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tuy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ền.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Có Jesus dẫn đưa luôn đời tôi,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Thật Chúa tôi từ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vô đối,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Đinh ninh hứa dẫn tôi vào nghỉ ngơi.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Trong thiên cung cực kỳ thảnh thơi.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Khi hồn tôi thoát ly đời lầm than.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Vụt bay bổng vào nước sáng choang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Nầy điệp khúc ý tôi nguyền hát vang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tôi hằng dẫn dắt quang đãng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Nầy điệp khúc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ý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tôi nguyền hát vang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tôi hằng dẫn dắt huy hoàng.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261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Chúa Dẫn Đưa Đời Tôi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Chúa Dẫn Đưa Đời Tôi </dc:title>
  <dc:creator>mary</dc:creator>
  <cp:lastModifiedBy>mary</cp:lastModifiedBy>
  <cp:revision>22</cp:revision>
  <dcterms:created xsi:type="dcterms:W3CDTF">2022-01-11T16:43:15Z</dcterms:created>
  <dcterms:modified xsi:type="dcterms:W3CDTF">2022-01-11T20:47:50Z</dcterms:modified>
</cp:coreProperties>
</file>