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D19D-23B4-4B6C-BFC7-47A8E9CE6C6B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A82C-CEC9-456B-A6F2-2C5E98266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D19D-23B4-4B6C-BFC7-47A8E9CE6C6B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A82C-CEC9-456B-A6F2-2C5E98266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D19D-23B4-4B6C-BFC7-47A8E9CE6C6B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A82C-CEC9-456B-A6F2-2C5E98266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D19D-23B4-4B6C-BFC7-47A8E9CE6C6B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A82C-CEC9-456B-A6F2-2C5E98266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D19D-23B4-4B6C-BFC7-47A8E9CE6C6B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A82C-CEC9-456B-A6F2-2C5E98266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D19D-23B4-4B6C-BFC7-47A8E9CE6C6B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A82C-CEC9-456B-A6F2-2C5E98266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D19D-23B4-4B6C-BFC7-47A8E9CE6C6B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A82C-CEC9-456B-A6F2-2C5E98266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D19D-23B4-4B6C-BFC7-47A8E9CE6C6B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A82C-CEC9-456B-A6F2-2C5E98266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D19D-23B4-4B6C-BFC7-47A8E9CE6C6B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A82C-CEC9-456B-A6F2-2C5E98266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D19D-23B4-4B6C-BFC7-47A8E9CE6C6B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A82C-CEC9-456B-A6F2-2C5E98266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D19D-23B4-4B6C-BFC7-47A8E9CE6C6B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A82C-CEC9-456B-A6F2-2C5E98266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FD19D-23B4-4B6C-BFC7-47A8E9CE6C6B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7A82C-CEC9-456B-A6F2-2C5E98266A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rist Der Herr Ist Auferstan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7128792" cy="461863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Christ Der Herr Ist Auferstanden</a:t>
            </a:r>
            <a:endParaRPr lang="de-DE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4248472" cy="4802088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Christ, der Herr ist auferstanden, Halleluja,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Sagt es laut in allen Landen, Halleluja,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Siegesjubel hocherschallt, Halleluja,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Erd und Himmel widerhallt. Halleluja!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Was im Stalle hat begonnen, Halleluja,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 im Felsengrab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gewonnen,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Leben aus der Ewigkeit, Halleluja,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überwindet Tod und Zeit. Halleluja.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Christus lebt, es sollen leben, Halleluja,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sich ihm im Glauben geben, Halleluja,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in seinen Händen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ruhn,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Tod, wo ist dein Stachel nun? Halleluja.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Grosser König, dir zum Preise, Halleluja,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Machen wir auf viele Weise, Halleluja,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Aller Welt mit frohem Mund, Halleluja,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Deinen Retternamen kund. Halleluja!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139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Christ Der Herr Ist Auferstanden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Christus ist erstanden heut!</dc:title>
  <dc:creator>mary</dc:creator>
  <cp:lastModifiedBy>mary</cp:lastModifiedBy>
  <cp:revision>7</cp:revision>
  <dcterms:created xsi:type="dcterms:W3CDTF">2022-01-11T21:47:35Z</dcterms:created>
  <dcterms:modified xsi:type="dcterms:W3CDTF">2022-01-15T17:24:51Z</dcterms:modified>
</cp:coreProperties>
</file>