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2AAD-937F-4413-915B-9632FE426460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26F-07D0-4922-B97A-7A731A469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2AAD-937F-4413-915B-9632FE426460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26F-07D0-4922-B97A-7A731A469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2AAD-937F-4413-915B-9632FE426460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26F-07D0-4922-B97A-7A731A469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2AAD-937F-4413-915B-9632FE426460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26F-07D0-4922-B97A-7A731A469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2AAD-937F-4413-915B-9632FE426460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26F-07D0-4922-B97A-7A731A469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2AAD-937F-4413-915B-9632FE426460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26F-07D0-4922-B97A-7A731A469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2AAD-937F-4413-915B-9632FE426460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26F-07D0-4922-B97A-7A731A469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2AAD-937F-4413-915B-9632FE426460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26F-07D0-4922-B97A-7A731A469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2AAD-937F-4413-915B-9632FE426460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26F-07D0-4922-B97A-7A731A469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2AAD-937F-4413-915B-9632FE426460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26F-07D0-4922-B97A-7A731A469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2AAD-937F-4413-915B-9632FE426460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926F-07D0-4922-B97A-7A731A469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F2AAD-937F-4413-915B-9632FE426460}" type="datetimeFigureOut">
              <a:rPr lang="en-US" smtClean="0"/>
              <a:pPr/>
              <a:t>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7926F-07D0-4922-B97A-7A731A469C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soever Heareth Shout! Shout the sound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yoboke Nimuranguru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616624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Bayoboke</a:t>
            </a:r>
            <a:r>
              <a:rPr lang="en-US" b="1" dirty="0" smtClean="0"/>
              <a:t> </a:t>
            </a:r>
            <a:r>
              <a:rPr lang="en-US" b="1" dirty="0" err="1" smtClean="0"/>
              <a:t>Nimurangurure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20688"/>
            <a:ext cx="3672408" cy="4730080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1.Bayoboke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nimurangurure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Mwamamaz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ubutumwa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mw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yose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Nimugwiz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makuru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bantu!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Abashaka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nibaze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Gusubiramo</a:t>
            </a:r>
            <a:endParaRPr lang="en-US" sz="17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Uwemey</a:t>
            </a:r>
            <a:r>
              <a:rPr lang="en-US" sz="1700" b="1" dirty="0" smtClean="0">
                <a:solidFill>
                  <a:srgbClr val="FF0000"/>
                </a:solidFill>
              </a:rPr>
              <a:t>’ </a:t>
            </a:r>
            <a:r>
              <a:rPr lang="en-US" sz="1700" b="1" dirty="0" err="1" smtClean="0">
                <a:solidFill>
                  <a:srgbClr val="FF0000"/>
                </a:solidFill>
              </a:rPr>
              <a:t>aze</a:t>
            </a:r>
            <a:r>
              <a:rPr lang="en-US" sz="1700" b="1" dirty="0" smtClean="0">
                <a:solidFill>
                  <a:srgbClr val="FF0000"/>
                </a:solidFill>
              </a:rPr>
              <a:t>! </a:t>
            </a:r>
            <a:r>
              <a:rPr lang="en-US" sz="1700" b="1" dirty="0" err="1" smtClean="0">
                <a:solidFill>
                  <a:srgbClr val="FF0000"/>
                </a:solidFill>
              </a:rPr>
              <a:t>Uwemey</a:t>
            </a:r>
            <a:r>
              <a:rPr lang="en-US" sz="1700" b="1" dirty="0" smtClean="0">
                <a:solidFill>
                  <a:srgbClr val="FF0000"/>
                </a:solidFill>
              </a:rPr>
              <a:t>’ </a:t>
            </a:r>
            <a:r>
              <a:rPr lang="en-US" sz="1700" b="1" dirty="0" err="1" smtClean="0">
                <a:solidFill>
                  <a:srgbClr val="FF0000"/>
                </a:solidFill>
              </a:rPr>
              <a:t>aze</a:t>
            </a:r>
            <a:r>
              <a:rPr lang="en-US" sz="17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Nimubimenyesh</a:t>
            </a:r>
            <a:r>
              <a:rPr lang="en-US" sz="1700" b="1" dirty="0" smtClean="0">
                <a:solidFill>
                  <a:srgbClr val="FF0000"/>
                </a:solidFill>
              </a:rPr>
              <a:t>’ </a:t>
            </a:r>
            <a:r>
              <a:rPr lang="en-US" sz="1700" b="1" dirty="0" err="1" smtClean="0">
                <a:solidFill>
                  <a:srgbClr val="FF0000"/>
                </a:solidFill>
              </a:rPr>
              <a:t>abatuye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hasi</a:t>
            </a:r>
            <a:r>
              <a:rPr lang="en-US" sz="17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Umubyey</a:t>
            </a:r>
            <a:r>
              <a:rPr lang="en-US" sz="1700" b="1" dirty="0" smtClean="0">
                <a:solidFill>
                  <a:srgbClr val="FF0000"/>
                </a:solidFill>
              </a:rPr>
              <a:t>’ </a:t>
            </a:r>
            <a:r>
              <a:rPr lang="en-US" sz="1700" b="1" dirty="0" err="1" smtClean="0">
                <a:solidFill>
                  <a:srgbClr val="FF0000"/>
                </a:solidFill>
              </a:rPr>
              <a:t>aratarur</a:t>
            </a:r>
            <a:r>
              <a:rPr lang="en-US" sz="1700" b="1" dirty="0" smtClean="0">
                <a:solidFill>
                  <a:srgbClr val="FF0000"/>
                </a:solidFill>
              </a:rPr>
              <a:t>’ </a:t>
            </a:r>
            <a:r>
              <a:rPr lang="en-US" sz="1700" b="1" dirty="0" err="1" smtClean="0">
                <a:solidFill>
                  <a:srgbClr val="FF0000"/>
                </a:solidFill>
              </a:rPr>
              <a:t>abana</a:t>
            </a:r>
            <a:r>
              <a:rPr lang="en-US" sz="1700" b="1" dirty="0" smtClean="0">
                <a:solidFill>
                  <a:srgbClr val="FF0000"/>
                </a:solidFill>
              </a:rPr>
              <a:t> be,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Abashaka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nibaze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2.Ushaka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yitindiganya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Niyinjir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irembo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riruguruye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Umwami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nzira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ubugingo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Abashaka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nibaze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3.Ushaka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wese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n’agire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bwangu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agir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ubugabo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yihangane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Ushaka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azahabw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ubugingo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Abashaka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nibaze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88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Bayoboke Nimurangurure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Bayoboke Nimurangurure</dc:title>
  <dc:creator>mary</dc:creator>
  <cp:lastModifiedBy>mary</cp:lastModifiedBy>
  <cp:revision>7</cp:revision>
  <dcterms:created xsi:type="dcterms:W3CDTF">2022-01-26T22:00:33Z</dcterms:created>
  <dcterms:modified xsi:type="dcterms:W3CDTF">2022-01-29T17:15:00Z</dcterms:modified>
</cp:coreProperties>
</file>