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1D6F-FE64-436B-A1FE-7E5C7E097B63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01E49-EE4B-4854-B72A-057F7A1C75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1D6F-FE64-436B-A1FE-7E5C7E097B63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01E49-EE4B-4854-B72A-057F7A1C75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1D6F-FE64-436B-A1FE-7E5C7E097B63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01E49-EE4B-4854-B72A-057F7A1C75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1D6F-FE64-436B-A1FE-7E5C7E097B63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01E49-EE4B-4854-B72A-057F7A1C75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1D6F-FE64-436B-A1FE-7E5C7E097B63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01E49-EE4B-4854-B72A-057F7A1C75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1D6F-FE64-436B-A1FE-7E5C7E097B63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01E49-EE4B-4854-B72A-057F7A1C75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1D6F-FE64-436B-A1FE-7E5C7E097B63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01E49-EE4B-4854-B72A-057F7A1C75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1D6F-FE64-436B-A1FE-7E5C7E097B63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01E49-EE4B-4854-B72A-057F7A1C75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1D6F-FE64-436B-A1FE-7E5C7E097B63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01E49-EE4B-4854-B72A-057F7A1C75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1D6F-FE64-436B-A1FE-7E5C7E097B63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01E49-EE4B-4854-B72A-057F7A1C75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1D6F-FE64-436B-A1FE-7E5C7E097B63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01E49-EE4B-4854-B72A-057F7A1C75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81D6F-FE64-436B-A1FE-7E5C7E097B63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01E49-EE4B-4854-B72A-057F7A1C75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llelujah, He is risen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eluya! Nabuhay na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4824536" cy="3898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Aleluya</a:t>
            </a:r>
            <a:r>
              <a:rPr lang="en-US" b="1" dirty="0"/>
              <a:t>! </a:t>
            </a:r>
            <a:r>
              <a:rPr lang="en-US" b="1" dirty="0" err="1"/>
              <a:t>Nabuhay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1268760"/>
            <a:ext cx="6840760" cy="4874096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1.Aleluya!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umakyat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Tao’t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nagsigawan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na’ng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kamatayan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’Di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mamamatay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2.Aleluya!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itinaas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Ibinigay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Espiritu.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pinatotoo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inaring-mat’wid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Kamatayan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pagkabuhay-muli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Bubuhayin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pinili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Darating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79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Aleluya! Nabuhay na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Aleluya! Nabuhay na </dc:title>
  <dc:creator>mary</dc:creator>
  <cp:lastModifiedBy>mary</cp:lastModifiedBy>
  <cp:revision>5</cp:revision>
  <dcterms:created xsi:type="dcterms:W3CDTF">2022-01-02T23:58:52Z</dcterms:created>
  <dcterms:modified xsi:type="dcterms:W3CDTF">2022-01-19T14:44:20Z</dcterms:modified>
</cp:coreProperties>
</file>