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8B2B9-1574-4775-A342-BB59B1428E5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AC9B0-FF0A-46B7-AA69-CB933755AA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산 위에 올라가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54868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산 </a:t>
            </a:r>
            <a:r>
              <a:rPr lang="ko-KR" altLang="en-US" b="1" dirty="0"/>
              <a:t>위에 올라가서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556792"/>
            <a:ext cx="4464496" cy="4248472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산 위에 올라가서 예수 나심을 전하세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산 위에 올라가서 주 나심 전하세</a:t>
            </a: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밤에 양을 치던 그 목자들에게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하늘 위로부터 큰 빛이 비쳤네</a:t>
            </a: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목자 두려워 떨 때 천사 하는 말이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땅에 구세주가 탄생함 알리네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산 위에 올라가서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산 위에 올라가서 </dc:title>
  <dc:creator>mary</dc:creator>
  <cp:lastModifiedBy>mary</cp:lastModifiedBy>
  <cp:revision>8</cp:revision>
  <dcterms:created xsi:type="dcterms:W3CDTF">2021-12-18T22:02:13Z</dcterms:created>
  <dcterms:modified xsi:type="dcterms:W3CDTF">2021-12-22T17:23:56Z</dcterms:modified>
</cp:coreProperties>
</file>