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B4EA-8614-4A01-8BF7-AE5C457E1DF2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EB3F7-7A76-4B66-8ADC-36237D4A79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B4EA-8614-4A01-8BF7-AE5C457E1DF2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EB3F7-7A76-4B66-8ADC-36237D4A79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B4EA-8614-4A01-8BF7-AE5C457E1DF2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EB3F7-7A76-4B66-8ADC-36237D4A79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B4EA-8614-4A01-8BF7-AE5C457E1DF2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EB3F7-7A76-4B66-8ADC-36237D4A79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B4EA-8614-4A01-8BF7-AE5C457E1DF2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EB3F7-7A76-4B66-8ADC-36237D4A79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B4EA-8614-4A01-8BF7-AE5C457E1DF2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EB3F7-7A76-4B66-8ADC-36237D4A79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B4EA-8614-4A01-8BF7-AE5C457E1DF2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EB3F7-7A76-4B66-8ADC-36237D4A79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B4EA-8614-4A01-8BF7-AE5C457E1DF2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EB3F7-7A76-4B66-8ADC-36237D4A79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B4EA-8614-4A01-8BF7-AE5C457E1DF2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EB3F7-7A76-4B66-8ADC-36237D4A79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B4EA-8614-4A01-8BF7-AE5C457E1DF2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EB3F7-7A76-4B66-8ADC-36237D4A79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B4EA-8614-4A01-8BF7-AE5C457E1DF2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EB3F7-7A76-4B66-8ADC-36237D4A79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FB4EA-8614-4A01-8BF7-AE5C457E1DF2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EB3F7-7A76-4B66-8ADC-36237D4A79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w I Praise Thee, Precious Savior.jpg"/>
          <p:cNvPicPr>
            <a:picLocks noChangeAspect="1"/>
          </p:cNvPicPr>
          <p:nvPr userDrawn="1"/>
        </p:nvPicPr>
        <p:blipFill>
          <a:blip r:embed="rId14" cstate="print">
            <a:lum bright="73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愿作主活水运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88640"/>
            <a:ext cx="4536504" cy="434479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b="1" dirty="0" smtClean="0"/>
              <a:t>我</a:t>
            </a:r>
            <a:r>
              <a:rPr lang="zh-CN" altLang="en-US" b="1" dirty="0" smtClean="0"/>
              <a:t>愿作主活水运河</a:t>
            </a:r>
            <a:br>
              <a:rPr lang="zh-CN" altLang="en-US" b="1" dirty="0" smtClean="0"/>
            </a:br>
            <a:r>
              <a:rPr lang="zh-CN" altLang="en-US" dirty="0"/>
              <a:t/>
            </a:r>
            <a:br>
              <a:rPr lang="zh-CN" alt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1124744"/>
            <a:ext cx="6400800" cy="5184576"/>
          </a:xfrm>
        </p:spPr>
        <p:txBody>
          <a:bodyPr numCol="2">
            <a:noAutofit/>
          </a:bodyPr>
          <a:lstStyle/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我已得蒙寶血洗淨，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充滿天上的喜樂；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我已得著永遠生命，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成為活水的運河。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副歌</a:t>
            </a:r>
            <a:r>
              <a:rPr lang="en-US" altLang="zh-TW" sz="18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我願作主活水運河，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充滿生命的聖靈，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灌輸生命，解人乾渴，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湧流活水無止境。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奇妙救恩，甜美、豐盛，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滿足我心如我意；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我願天天作此見證，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吸引多人來歸依。</a:t>
            </a: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主，你使我完全成聖，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作你貴重的器皿，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充滿恩典，充滿生命，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供應飢渴的人群。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將我倒空，將我充滿，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願我全人你佔有；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活水江河洋溢、氾濫，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湧流生命到永久。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188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我愿作主活水运河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我愿作主活水运河 </dc:title>
  <dc:creator>mary</dc:creator>
  <cp:lastModifiedBy>mary</cp:lastModifiedBy>
  <cp:revision>6</cp:revision>
  <dcterms:created xsi:type="dcterms:W3CDTF">2021-12-30T20:23:00Z</dcterms:created>
  <dcterms:modified xsi:type="dcterms:W3CDTF">2021-12-31T15:47:25Z</dcterms:modified>
</cp:coreProperties>
</file>