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EC735-9D42-41B6-B163-40F1E0CDC800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00F98-6B14-4628-B9BF-BF9BA01EB9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到各山嶺去傳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032448" cy="650503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到各山嶺去傳揚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340768"/>
            <a:ext cx="4320480" cy="4658072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副歌</a:t>
            </a:r>
            <a:r>
              <a:rPr lang="en-US" altLang="ko-KR" sz="2000" b="1" dirty="0">
                <a:solidFill>
                  <a:srgbClr val="FF0000"/>
                </a:solidFill>
              </a:rPr>
              <a:t>: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到各山嶺去傳揚，越過山崗到各地方；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到各山嶺去傳揚，說基督已降生！ 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有牧羊人在野地，夜間看守群羊，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忽然自天上照耀，極聖潔的亮光。</a:t>
            </a: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牧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羊人心裏戰兢，但聞天使歌聲，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歡呼讚美聲嘹亮，救主今夜降生。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卑微低賤的馬棚，救主基督降生，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帶來救恩好福音，主降生人蒙恩。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到各山嶺去傳揚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到各山嶺去傳揚</dc:title>
  <dc:creator>mary</dc:creator>
  <cp:lastModifiedBy>mary</cp:lastModifiedBy>
  <cp:revision>9</cp:revision>
  <dcterms:created xsi:type="dcterms:W3CDTF">2021-12-22T16:42:30Z</dcterms:created>
  <dcterms:modified xsi:type="dcterms:W3CDTF">2021-12-23T18:55:42Z</dcterms:modified>
</cp:coreProperties>
</file>