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1BCAE-4407-41FA-BEEA-7E6FC78BF483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7CD65-9A4B-4694-B4ED-91B197D7E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1BCAE-4407-41FA-BEEA-7E6FC78BF483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7CD65-9A4B-4694-B4ED-91B197D7E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1BCAE-4407-41FA-BEEA-7E6FC78BF483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7CD65-9A4B-4694-B4ED-91B197D7E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1BCAE-4407-41FA-BEEA-7E6FC78BF483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7CD65-9A4B-4694-B4ED-91B197D7E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1BCAE-4407-41FA-BEEA-7E6FC78BF483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7CD65-9A4B-4694-B4ED-91B197D7E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1BCAE-4407-41FA-BEEA-7E6FC78BF483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7CD65-9A4B-4694-B4ED-91B197D7E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1BCAE-4407-41FA-BEEA-7E6FC78BF483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7CD65-9A4B-4694-B4ED-91B197D7E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1BCAE-4407-41FA-BEEA-7E6FC78BF483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7CD65-9A4B-4694-B4ED-91B197D7E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1BCAE-4407-41FA-BEEA-7E6FC78BF483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7CD65-9A4B-4694-B4ED-91B197D7E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1BCAE-4407-41FA-BEEA-7E6FC78BF483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7CD65-9A4B-4694-B4ED-91B197D7E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1BCAE-4407-41FA-BEEA-7E6FC78BF483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7CD65-9A4B-4694-B4ED-91B197D7E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1BCAE-4407-41FA-BEEA-7E6FC78BF483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7CD65-9A4B-4694-B4ED-91B197D7E0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t Came Upon A Midnight Clear1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ในคืนวันหนึ่งยามเงียบสงัด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0"/>
            <a:ext cx="6192688" cy="650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ใน</a:t>
            </a:r>
            <a:r>
              <a:rPr lang="th-TH" b="1" dirty="0"/>
              <a:t>คืนวันหนึ่งยามเงียบสงัด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025352"/>
            <a:ext cx="8208912" cy="5832648"/>
          </a:xfrm>
        </p:spPr>
        <p:txBody>
          <a:bodyPr numCol="2"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1.ในคืนวันหนึ่งยามเงียบสงัด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มีทูตสวรรค์ลงมา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ร้องเพลงสรรเสริญดีดพิณทองคำ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และนำข่าวดีกล่าวว่า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"ความสุขจงมีแก่ชาวโลกนี้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เพราะมีกษัตริย์บังเกิด"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มนุษย์ทั้งหลายจงเงี่ยหูฟัง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บทเพลงความสุขประเสริญ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เหล่าทูตสวรรค์พากันลงมา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ร้องเพลงแสดงยินดี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เพื่อให้ชาวโลกซึ่งเหน็ดเหนื่อยใจ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ได้รับความสุขเปรมปรีดิ์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แต่ว่ามนุษย์ยังคงดื้อดึง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ไม่มีความสามัคคี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คนบาปทั้งหลายจงไตร่ตรองดู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รับพรจากพระเยซู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ผู้ใดเป็นทุกข์หนักอกหนักใจ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ต้องแบกภาระเหลือหลาย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ผู้ใดรับความทุกข์ทรมาน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จนเหนื่อยดูเหมือนไม่ไหว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บัดนี้จงเงยหน้าดูพระเจ้า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รับเอาความรอดโดยดี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พระองค์จะโปรดประทานความสุข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พ้นทุกข์แก่ท่านทันที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วันคืนกำลังจะผ่านพ้นไป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ตามคำผู้ทำนายไว้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ยุคนั้นจะมาเวลากำหนด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คือยุคไม่มีวันตาย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ความสุขจะแผ่ออกไปทั่วโลก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เปรียบดังแสงรัศมี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ชาวโลกร้องเพลงอย่างทูตสวรรค์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คือเพลงสุขสวัสดี.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183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ในคืนวันหนึ่งยามเงียบสงัด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ในคืนวันหนึ่งยามเงียบสงัด </dc:title>
  <dc:creator>mary</dc:creator>
  <cp:lastModifiedBy>mary</cp:lastModifiedBy>
  <cp:revision>8</cp:revision>
  <dcterms:created xsi:type="dcterms:W3CDTF">2021-08-11T14:19:00Z</dcterms:created>
  <dcterms:modified xsi:type="dcterms:W3CDTF">2021-12-02T16:32:06Z</dcterms:modified>
</cp:coreProperties>
</file>