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6E0B-8747-4173-A6A2-188A2F4A5922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3EB5-878B-4C07-9210-2E42B93FE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6E0B-8747-4173-A6A2-188A2F4A5922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3EB5-878B-4C07-9210-2E42B93FE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6E0B-8747-4173-A6A2-188A2F4A5922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3EB5-878B-4C07-9210-2E42B93FE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6E0B-8747-4173-A6A2-188A2F4A5922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3EB5-878B-4C07-9210-2E42B93FE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6E0B-8747-4173-A6A2-188A2F4A5922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3EB5-878B-4C07-9210-2E42B93FE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6E0B-8747-4173-A6A2-188A2F4A5922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3EB5-878B-4C07-9210-2E42B93FE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6E0B-8747-4173-A6A2-188A2F4A5922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3EB5-878B-4C07-9210-2E42B93FE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6E0B-8747-4173-A6A2-188A2F4A5922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3EB5-878B-4C07-9210-2E42B93FE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6E0B-8747-4173-A6A2-188A2F4A5922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3EB5-878B-4C07-9210-2E42B93FE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6E0B-8747-4173-A6A2-188A2F4A5922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3EB5-878B-4C07-9210-2E42B93FE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6E0B-8747-4173-A6A2-188A2F4A5922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3EB5-878B-4C07-9210-2E42B93FE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6E0B-8747-4173-A6A2-188A2F4A5922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33EB5-878B-4C07-9210-2E42B93FEF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Three Kin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472608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เราทั้งสามคือพวกโหรา</a:t>
            </a:r>
            <a:br>
              <a:rPr lang="th-TH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6400800" cy="4536504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1.เราทั้งสามคือพวกโหรา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เดินทางไกลนำเครื่องบรรณา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ข้ามภูเขาห้วยน้ำลำธาร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ติดตามดาราข้างหน้า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โอ.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th-TH" sz="1600" b="1" dirty="0" smtClean="0">
                <a:solidFill>
                  <a:srgbClr val="FF0000"/>
                </a:solidFill>
              </a:rPr>
              <a:t>ดาว</a:t>
            </a:r>
            <a:r>
              <a:rPr lang="th-TH" sz="1600" b="1" dirty="0" smtClean="0">
                <a:solidFill>
                  <a:srgbClr val="FF0000"/>
                </a:solidFill>
              </a:rPr>
              <a:t>ประหลาดดาวอัศจรรย์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นำเราไปถึงพระกุมาร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ในโลกนี้มืดมัวชั่วช้าครัน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ขอนำถึงสว่างสวรรค์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2.เบธเลเฮมพระเจ้าบังเกิด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เราได้นำทองคำดีเลิศ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มากราบทูลถวายพระองค์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ขอทรงอวยพรเรา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เถิด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3.กำยานมีกลิ่นหอมวิเศษ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ซึ่งเป็นของจากต่างประเทศ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เราคุกเข่าสรรเสริญกราบไหว้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พระองค์ผู้ทรงปกเกศ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4.มดยอบของขมเป็นเครื่องหอม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เราถวายแด่พระกุมาร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ซึ่งผู้หญิงได้นำถวาย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ห่อพระกายพระภูบาล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5.เหล่ามนุษย์จงยินดีครัน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ในการสมภพองค์ทรงธรรม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นำจิตใจเป็นของถวาย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ร้องสาธุการพร้อมกัน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134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เราทั้งสามคือพวกโหรา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เราทั้งสามคือพวกโหรา </dc:title>
  <dc:creator>mary</dc:creator>
  <cp:lastModifiedBy>mary</cp:lastModifiedBy>
  <cp:revision>6</cp:revision>
  <dcterms:created xsi:type="dcterms:W3CDTF">2021-08-11T14:20:58Z</dcterms:created>
  <dcterms:modified xsi:type="dcterms:W3CDTF">2021-12-08T20:51:48Z</dcterms:modified>
</cp:coreProperties>
</file>