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2FB31-1B7C-48D1-B739-94B8FD0DB843}" type="datetimeFigureOut">
              <a:rPr lang="en-US" smtClean="0"/>
              <a:pPr/>
              <a:t>12/7/2023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BA54A-17D1-4864-882A-60476C5A61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2FB31-1B7C-48D1-B739-94B8FD0DB843}" type="datetimeFigureOut">
              <a:rPr lang="en-US" smtClean="0"/>
              <a:pPr/>
              <a:t>12/7/2023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BA54A-17D1-4864-882A-60476C5A61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2FB31-1B7C-48D1-B739-94B8FD0DB843}" type="datetimeFigureOut">
              <a:rPr lang="en-US" smtClean="0"/>
              <a:pPr/>
              <a:t>12/7/2023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BA54A-17D1-4864-882A-60476C5A61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2FB31-1B7C-48D1-B739-94B8FD0DB843}" type="datetimeFigureOut">
              <a:rPr lang="en-US" smtClean="0"/>
              <a:pPr/>
              <a:t>12/7/2023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BA54A-17D1-4864-882A-60476C5A61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2FB31-1B7C-48D1-B739-94B8FD0DB843}" type="datetimeFigureOut">
              <a:rPr lang="en-US" smtClean="0"/>
              <a:pPr/>
              <a:t>12/7/2023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BA54A-17D1-4864-882A-60476C5A61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2FB31-1B7C-48D1-B739-94B8FD0DB843}" type="datetimeFigureOut">
              <a:rPr lang="en-US" smtClean="0"/>
              <a:pPr/>
              <a:t>12/7/2023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BA54A-17D1-4864-882A-60476C5A61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2FB31-1B7C-48D1-B739-94B8FD0DB843}" type="datetimeFigureOut">
              <a:rPr lang="en-US" smtClean="0"/>
              <a:pPr/>
              <a:t>12/7/2023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BA54A-17D1-4864-882A-60476C5A61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2FB31-1B7C-48D1-B739-94B8FD0DB843}" type="datetimeFigureOut">
              <a:rPr lang="en-US" smtClean="0"/>
              <a:pPr/>
              <a:t>12/7/2023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BA54A-17D1-4864-882A-60476C5A61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2FB31-1B7C-48D1-B739-94B8FD0DB843}" type="datetimeFigureOut">
              <a:rPr lang="en-US" smtClean="0"/>
              <a:pPr/>
              <a:t>12/7/2023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BA54A-17D1-4864-882A-60476C5A61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2FB31-1B7C-48D1-B739-94B8FD0DB843}" type="datetimeFigureOut">
              <a:rPr lang="en-US" smtClean="0"/>
              <a:pPr/>
              <a:t>12/7/2023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BA54A-17D1-4864-882A-60476C5A61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2FB31-1B7C-48D1-B739-94B8FD0DB843}" type="datetimeFigureOut">
              <a:rPr lang="en-US" smtClean="0"/>
              <a:pPr/>
              <a:t>12/7/2023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BA54A-17D1-4864-882A-60476C5A61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E2FB31-1B7C-48D1-B739-94B8FD0DB843}" type="datetimeFigureOut">
              <a:rPr lang="en-US" smtClean="0"/>
              <a:pPr/>
              <a:t>12/7/2023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9BA54A-17D1-4864-882A-60476C5A61F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way in a Manger1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องค์พระกุมารน้อยทรงบรรท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2976" y="214290"/>
            <a:ext cx="6858048" cy="576064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th-TH" b="1" dirty="0" smtClean="0">
                <a:solidFill>
                  <a:schemeClr val="bg1"/>
                </a:solidFill>
              </a:rPr>
              <a:t>องค์พระกุมารน้อยทรงบรรทม </a:t>
            </a:r>
            <a:r>
              <a:rPr lang="th-TH" dirty="0" smtClean="0">
                <a:solidFill>
                  <a:schemeClr val="bg1"/>
                </a:solidFill>
              </a:rPr>
              <a:t/>
            </a:r>
            <a:br>
              <a:rPr lang="th-TH" dirty="0" smtClean="0">
                <a:solidFill>
                  <a:schemeClr val="bg1"/>
                </a:solidFill>
              </a:rPr>
            </a:br>
            <a:r>
              <a:rPr lang="th-TH" b="1" dirty="0" smtClean="0"/>
              <a:t>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00496" y="1643050"/>
            <a:ext cx="4968552" cy="4658072"/>
          </a:xfrm>
        </p:spPr>
        <p:txBody>
          <a:bodyPr>
            <a:normAutofit/>
          </a:bodyPr>
          <a:lstStyle/>
          <a:p>
            <a:pPr algn="l"/>
            <a:r>
              <a:rPr lang="th-TH" sz="1800" b="1" dirty="0" smtClean="0">
                <a:solidFill>
                  <a:schemeClr val="bg1"/>
                </a:solidFill>
              </a:rPr>
              <a:t>1. องค์พระกุมารน้อยทรงบรรเทาในรางหญ้า</a:t>
            </a:r>
          </a:p>
          <a:p>
            <a:pPr algn="l"/>
            <a:r>
              <a:rPr lang="th-TH" sz="1800" b="1" dirty="0" smtClean="0">
                <a:solidFill>
                  <a:schemeClr val="bg1"/>
                </a:solidFill>
              </a:rPr>
              <a:t>ไม่มีเปลทองซึ่งจะรองรับพระกายา</a:t>
            </a:r>
          </a:p>
          <a:p>
            <a:pPr algn="l"/>
            <a:r>
              <a:rPr lang="th-TH" sz="1800" b="1" dirty="0" smtClean="0">
                <a:solidFill>
                  <a:schemeClr val="bg1"/>
                </a:solidFill>
              </a:rPr>
              <a:t>ดาราส่องสว่าง กระจ่างรัศมี</a:t>
            </a:r>
          </a:p>
          <a:p>
            <a:pPr algn="l"/>
            <a:r>
              <a:rPr lang="th-TH" sz="1800" b="1" dirty="0" smtClean="0">
                <a:solidFill>
                  <a:schemeClr val="bg1"/>
                </a:solidFill>
              </a:rPr>
              <a:t>ลงเหนือที่พระบรรทมแห่งองค์จอมโลกีย์</a:t>
            </a:r>
          </a:p>
          <a:p>
            <a:pPr algn="l"/>
            <a:endParaRPr lang="th-TH" sz="1800" b="1" dirty="0" smtClean="0">
              <a:solidFill>
                <a:schemeClr val="bg1"/>
              </a:solidFill>
            </a:endParaRPr>
          </a:p>
          <a:p>
            <a:pPr algn="l"/>
            <a:r>
              <a:rPr lang="th-TH" sz="1800" b="1" dirty="0" smtClean="0">
                <a:solidFill>
                  <a:schemeClr val="bg1"/>
                </a:solidFill>
              </a:rPr>
              <a:t>2. ในโรงนั้นฝูงวัวห้อมล้อมพระกุมารไว้</a:t>
            </a:r>
          </a:p>
          <a:p>
            <a:pPr algn="l"/>
            <a:r>
              <a:rPr lang="th-TH" sz="1800" b="1" dirty="0" smtClean="0">
                <a:solidFill>
                  <a:schemeClr val="bg1"/>
                </a:solidFill>
              </a:rPr>
              <a:t>แต่องค์พระกุมารน้อยไม่มีเสียงร้องไห้</a:t>
            </a:r>
          </a:p>
          <a:p>
            <a:pPr algn="l"/>
            <a:r>
              <a:rPr lang="th-TH" sz="1800" b="1" dirty="0" smtClean="0">
                <a:solidFill>
                  <a:schemeClr val="bg1"/>
                </a:solidFill>
              </a:rPr>
              <a:t>ข้าฯ รักองค์พระเยซูสถิตอยู่เบื้องบน</a:t>
            </a:r>
          </a:p>
          <a:p>
            <a:pPr algn="l"/>
            <a:r>
              <a:rPr lang="th-TH" sz="1800" b="1" dirty="0" smtClean="0">
                <a:solidFill>
                  <a:schemeClr val="bg1"/>
                </a:solidFill>
              </a:rPr>
              <a:t>ทรงคอยท่าจะอวยพรข้าเจ้าสิ้นทุกทคน</a:t>
            </a:r>
          </a:p>
          <a:p>
            <a:pPr algn="l"/>
            <a:endParaRPr lang="th-TH" sz="1800" b="1" dirty="0" smtClean="0">
              <a:solidFill>
                <a:schemeClr val="bg1"/>
              </a:solidFill>
            </a:endParaRPr>
          </a:p>
          <a:p>
            <a:pPr algn="l"/>
            <a:r>
              <a:rPr lang="th-TH" sz="1800" b="1" dirty="0" smtClean="0">
                <a:solidFill>
                  <a:schemeClr val="bg1"/>
                </a:solidFill>
              </a:rPr>
              <a:t>3. ข้าฯ ทูลขอพระเยซูโปรดทรงอยู่ใกล้ใกล้</a:t>
            </a:r>
          </a:p>
          <a:p>
            <a:pPr algn="l"/>
            <a:r>
              <a:rPr lang="th-TH" sz="1800" b="1" dirty="0" smtClean="0">
                <a:solidFill>
                  <a:schemeClr val="bg1"/>
                </a:solidFill>
              </a:rPr>
              <a:t>สถิตสนิทแนบนิรันดร์รักมั่นหทัย</a:t>
            </a:r>
          </a:p>
          <a:p>
            <a:pPr algn="l"/>
            <a:r>
              <a:rPr lang="th-TH" sz="1800" b="1" dirty="0" smtClean="0">
                <a:solidFill>
                  <a:schemeClr val="bg1"/>
                </a:solidFill>
              </a:rPr>
              <a:t>อำนวยพรเยาวชนทุกคนด้วยปราณี</a:t>
            </a:r>
          </a:p>
          <a:p>
            <a:pPr algn="l"/>
            <a:r>
              <a:rPr lang="th-TH" sz="1800" b="1" dirty="0" smtClean="0">
                <a:solidFill>
                  <a:schemeClr val="bg1"/>
                </a:solidFill>
              </a:rPr>
              <a:t>เสกสรรที่อยู่สู่ข้าฯ ฟากฟ้านภาศรี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114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องค์พระกุมารน้อยทรงบรรทม 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อยู่ในรางหญ้ากับเนื้อเพลง </dc:title>
  <dc:creator>mary</dc:creator>
  <cp:lastModifiedBy>FRONT</cp:lastModifiedBy>
  <cp:revision>7</cp:revision>
  <dcterms:created xsi:type="dcterms:W3CDTF">2021-11-21T00:14:43Z</dcterms:created>
  <dcterms:modified xsi:type="dcterms:W3CDTF">2023-12-07T16:25:35Z</dcterms:modified>
</cp:coreProperties>
</file>