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C1ECB-5A6F-44CC-9736-B5F69A514729}" type="datetimeFigureOut">
              <a:rPr lang="en-US" smtClean="0"/>
              <a:pPr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D8A8D-48D0-4DE5-A2F3-3BFA1E122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மகிமையின் எல்லை முதல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04856" cy="548679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സൃഷ്ടി </a:t>
            </a:r>
            <a:r>
              <a:rPr lang="ml-IN" sz="3600" b="1" cap="small" dirty="0"/>
              <a:t>ഗാനം പാടും ദൂതര്‍</a:t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8712968" cy="6237312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സൃഷ്ടി ഗാനം പാടും ദൂതര്‍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വാനില്‍ ആടി പാടുന്നു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സൃഷ്ടി ഗാനം പാടും നമ്മള്‍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നാഥന്‍ ജാതം പാടീടാം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വന്നു കൂടിന്‍, ആരാധിപ്പിന്‍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യേശു ക്രിസ്തു രാജാവെ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ആട്ടിടയര്‍ രാത്രി കാലേ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ആട്ടിന്‍ കൂട്ടം പാര്‍ക്കവേ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നമ്മോടോത്തായ് ദൈവം ഇന്നു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ശിശു ശോഭ മിന്നുന്നു.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ശാസ്ത്രിമാരെ കണ്‍തുറപ്പിന്‍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ദൂരെ കാണ്മിന്‍ മഹത്വം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ലോകത്തിന്‍ ലക്ഷ്യത്തെ കാണ്മിന്‍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ജന്മ താരം കണ്മുന്നില്‍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ശുദ്ധര്‍ നിന്നെ വണങ്ങുന്നു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ഭക്ത്യാദരം സമ്മോദം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പെട്ടന്നായി ദൈവപുത്രന്‍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ഇറങ്ങും തന്‍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ആലയെ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അനുതാപാല്‍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വന്നിടുവിന്‍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പാപികളെ തന്‍ മുന്‍പില്‍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നാശയോഗ്യരായ നിങ്ങള്‍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മോചിതരായ് തീരുവിന്‍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ശിശുവാം ഈ പൈതല്‍ നാളെ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താതനൊത്തു വാണീടും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രാജ്യങ്ങള്‍ അടുത്തുകൂടി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മുഴങ്കാല്‍ മടക്കുമേ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സൃഷ്ടികളെ വാഴ്ത്തിപാടിന്‍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താത പുത്രാ ആത്മാവെ!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എന്നും ആര്‍ത്തു പാടിടുവിന്‍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ത്രിത്വത്തെ നാം നാള്‍ തോറും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ആരാധിക്കുന്നു ഞങ്ങളെല്ലാം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താത പുത്രനാത്മാവേ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ഏകനായ ദൈവാത്മാവെ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സ്വര്‍ഗ്ഗത്തിന്‍ സിംഹാസനെ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96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സൃഷ്ടി ഗാനം പാടും ദൂതര്‍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സൃഷ്ടി ഗാനം പാടും ദൂതര്‍ </dc:title>
  <dc:creator>mary</dc:creator>
  <cp:lastModifiedBy>mary</cp:lastModifiedBy>
  <cp:revision>6</cp:revision>
  <dcterms:created xsi:type="dcterms:W3CDTF">2021-12-06T15:01:27Z</dcterms:created>
  <dcterms:modified xsi:type="dcterms:W3CDTF">2021-12-07T15:52:30Z</dcterms:modified>
</cp:coreProperties>
</file>