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20286-A970-4AD2-99E6-CAE70CE6EB98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2B32-27B7-4165-9074-C24A4959ED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20286-A970-4AD2-99E6-CAE70CE6EB98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2B32-27B7-4165-9074-C24A4959ED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20286-A970-4AD2-99E6-CAE70CE6EB98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2B32-27B7-4165-9074-C24A4959ED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20286-A970-4AD2-99E6-CAE70CE6EB98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2B32-27B7-4165-9074-C24A4959ED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20286-A970-4AD2-99E6-CAE70CE6EB98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2B32-27B7-4165-9074-C24A4959ED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20286-A970-4AD2-99E6-CAE70CE6EB98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2B32-27B7-4165-9074-C24A4959ED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20286-A970-4AD2-99E6-CAE70CE6EB98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2B32-27B7-4165-9074-C24A4959ED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20286-A970-4AD2-99E6-CAE70CE6EB98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2B32-27B7-4165-9074-C24A4959ED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20286-A970-4AD2-99E6-CAE70CE6EB98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2B32-27B7-4165-9074-C24A4959ED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20286-A970-4AD2-99E6-CAE70CE6EB98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2B32-27B7-4165-9074-C24A4959ED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20286-A970-4AD2-99E6-CAE70CE6EB98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2B32-27B7-4165-9074-C24A4959ED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20286-A970-4AD2-99E6-CAE70CE6EB98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32B32-27B7-4165-9074-C24A4959ED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, Tell It on the Mountai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போ, மலைகள் மீது சொல்ல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632848" cy="620687"/>
          </a:xfrm>
        </p:spPr>
        <p:txBody>
          <a:bodyPr>
            <a:noAutofit/>
          </a:bodyPr>
          <a:lstStyle/>
          <a:p>
            <a:r>
              <a:rPr lang="en-US" sz="3600" b="1" cap="small" dirty="0" smtClean="0"/>
              <a:t/>
            </a:r>
            <a:br>
              <a:rPr lang="en-US" sz="3600" b="1" cap="small" dirty="0" smtClean="0"/>
            </a:br>
            <a:r>
              <a:rPr lang="ml-IN" sz="3600" b="1" cap="small" dirty="0" smtClean="0"/>
              <a:t>പോയ്‌ </a:t>
            </a:r>
            <a:r>
              <a:rPr lang="ml-IN" sz="3600" b="1" cap="small" dirty="0"/>
              <a:t>മലമുകളില്‍ ചൊ-ല്ക</a:t>
            </a:r>
            <a:br>
              <a:rPr lang="ml-IN" sz="3600" b="1" cap="small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3744416" cy="5832648"/>
          </a:xfrm>
        </p:spPr>
        <p:txBody>
          <a:bodyPr>
            <a:noAutofit/>
          </a:bodyPr>
          <a:lstStyle/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പോയ്‌ മലമുകളില്‍ ചൊ-ല്ക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യേശുകുഞ്ഞു ഭൂജാത-നായ്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പോയ്‌ ചോല്ലെല്ലാവരോ-ടും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നാഥന്‍ ജനനത്തെ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 രാവില്‍ ആ-ട്ടിന്‍ കൂട്ടം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നല്‍ ഇടയര്‍ പാര്‍ക്കവേ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 വാനില്‍ നിന്നു മിന്നി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നല്‍ താരക ശോഭ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വന്‍ ഭീതി-യാല്‍ വിറച്ചു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 ഇടയന്മാരെല്ലാം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നല്‍ ദൂതര്‍ മേലില്‍ പാടി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പൊന്‍ നാഥന്‍ ജനനം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താഴെയാ പുല്‍ - തൊട്ടിയില്‍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 ഭൂ-ജാതനായ്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നല്‍ രക്ഷ ഏകി നാഥന്‍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 സുപ്രഭാതത്തില്‍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പോയ്‌ മലമുകളില്‍ ചൊ-ല്ക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പോയ്‌ മലമുകളില്‍ ചൊ-ല്ക </dc:title>
  <dc:creator>mary</dc:creator>
  <cp:lastModifiedBy>mary</cp:lastModifiedBy>
  <cp:revision>6</cp:revision>
  <dcterms:created xsi:type="dcterms:W3CDTF">2021-12-17T18:46:52Z</dcterms:created>
  <dcterms:modified xsi:type="dcterms:W3CDTF">2021-12-22T17:01:36Z</dcterms:modified>
</cp:coreProperties>
</file>