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E89F6-439A-435F-8286-A3548D2FBE08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7A817-A800-49A9-A6F9-115846BD38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ir sind drei Könige aus dem Morgen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992888" cy="620688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/>
              <a:t>ഞങ്ങൾ </a:t>
            </a:r>
            <a:r>
              <a:rPr lang="ml-IN" sz="3600" b="1" cap="small" dirty="0"/>
              <a:t>മൂന്നു രാജാക്കന്മാർ</a:t>
            </a:r>
            <a:br>
              <a:rPr lang="ml-IN" sz="3600" b="1" cap="small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9468544" cy="4104456"/>
          </a:xfrm>
        </p:spPr>
        <p:txBody>
          <a:bodyPr numCol="2">
            <a:norm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ഞങ്ങൾ മൂന്നു രാജാക്കന്മാർ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കിഴക്കു നിന്നും കാഴ്ചയുമായ്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കാടും കടലും കരയും താണ്ടി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താരകം ലക്ഷ്യമായ്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ഓ,ഓ,അത്ഭുതമായ് രാത്രിയിൽ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രാജകീയ താരകം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ദിവ്യ ശോഭ നോക്കി നോക്കി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പ-ടിഞ്ഞാറ്റേ-ക്കോടുന്നു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ബേത്ലഹേമിൽ രാജാവായോൻ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തങ്കകിരീടം ചൂടിക്കും ഞാൻ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എന്നെന്നേയ്ക്കും രാജാവായി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നീണാൾ താൻ വാഴുമേ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കൊണ്ടുവരും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കുന്തിരിക്കം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ദൈവത്തിനു സുഗന്ധമായ്‌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സ്തോത്രം, സ്തുതി, യാചനകൾ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ദൈവത്തിന്നർപ്പിക്കും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കയ്പ്പേ-റും മൂരു ഞാൻ കാഴ്ച വെയ്ക്കും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ദുഃഖം ജീവിതേ നിശ്വസിക്കും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ദുഖം, മുറിവ്, രക്തം, മരണം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ശൈത്യമാം കല്ലറയിൽ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മഹത്വ-വാൻ ഉയിർത്തതു കാണ്‍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 രാജൻ യാ-ഗമായി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ഹാലേലൂയ്യ ഹാലേലൂയ്യ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വാനം ഭൂ ആർക്കട്ടേ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71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ഞങ്ങൾ മൂന്നു രാജാക്കന്മാർ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ഞങ്ങൾ മൂന്നു രാജാക്കന്മാർ </dc:title>
  <dc:creator>mary</dc:creator>
  <cp:lastModifiedBy>mary</cp:lastModifiedBy>
  <cp:revision>7</cp:revision>
  <dcterms:created xsi:type="dcterms:W3CDTF">2021-12-09T16:18:02Z</dcterms:created>
  <dcterms:modified xsi:type="dcterms:W3CDTF">2021-12-09T17:27:00Z</dcterms:modified>
</cp:coreProperties>
</file>