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A92A1-6935-4994-848F-1C01F5255D9C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28063-84F7-4BEE-9C4A-C1B16C70A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A92A1-6935-4994-848F-1C01F5255D9C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28063-84F7-4BEE-9C4A-C1B16C70A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A92A1-6935-4994-848F-1C01F5255D9C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28063-84F7-4BEE-9C4A-C1B16C70A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A92A1-6935-4994-848F-1C01F5255D9C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28063-84F7-4BEE-9C4A-C1B16C70A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A92A1-6935-4994-848F-1C01F5255D9C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28063-84F7-4BEE-9C4A-C1B16C70A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A92A1-6935-4994-848F-1C01F5255D9C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28063-84F7-4BEE-9C4A-C1B16C70A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A92A1-6935-4994-848F-1C01F5255D9C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28063-84F7-4BEE-9C4A-C1B16C70A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A92A1-6935-4994-848F-1C01F5255D9C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28063-84F7-4BEE-9C4A-C1B16C70A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A92A1-6935-4994-848F-1C01F5255D9C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28063-84F7-4BEE-9C4A-C1B16C70A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A92A1-6935-4994-848F-1C01F5255D9C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28063-84F7-4BEE-9C4A-C1B16C70A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A92A1-6935-4994-848F-1C01F5255D9C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28063-84F7-4BEE-9C4A-C1B16C70A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A92A1-6935-4994-848F-1C01F5255D9C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28063-84F7-4BEE-9C4A-C1B16C70A29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Hail The Power Of Jesus' Name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എല്ലാരും യേശു നാമത്ത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260648"/>
            <a:ext cx="7416824" cy="461863"/>
          </a:xfrm>
        </p:spPr>
        <p:txBody>
          <a:bodyPr>
            <a:noAutofit/>
          </a:bodyPr>
          <a:lstStyle/>
          <a:p>
            <a:r>
              <a:rPr lang="en-US" sz="3600" b="1" cap="small" dirty="0" smtClean="0"/>
              <a:t/>
            </a:r>
            <a:br>
              <a:rPr lang="en-US" sz="3600" b="1" cap="small" dirty="0" smtClean="0"/>
            </a:br>
            <a:r>
              <a:rPr lang="ml-IN" sz="3600" dirty="0" smtClean="0"/>
              <a:t> </a:t>
            </a:r>
            <a:r>
              <a:rPr lang="ml-IN" sz="3600" b="1" dirty="0" smtClean="0">
                <a:solidFill>
                  <a:schemeClr val="bg1"/>
                </a:solidFill>
              </a:rPr>
              <a:t>എല്ലാരും യേശു നാമത്തെ</a:t>
            </a:r>
            <a:br>
              <a:rPr lang="ml-IN" sz="3600" b="1" dirty="0" smtClean="0">
                <a:solidFill>
                  <a:schemeClr val="bg1"/>
                </a:solidFill>
              </a:rPr>
            </a:b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980728"/>
            <a:ext cx="4824536" cy="5400600"/>
          </a:xfrm>
        </p:spPr>
        <p:txBody>
          <a:bodyPr>
            <a:noAutofit/>
          </a:bodyPr>
          <a:lstStyle/>
          <a:p>
            <a:pPr algn="l"/>
            <a:r>
              <a:rPr lang="ml-IN" sz="1800" b="1" dirty="0" smtClean="0">
                <a:solidFill>
                  <a:schemeClr val="bg1"/>
                </a:solidFill>
              </a:rPr>
              <a:t>എല്ലാരും യേശു നാമത്തെ</a:t>
            </a:r>
            <a:br>
              <a:rPr lang="ml-IN" sz="1800" b="1" dirty="0" smtClean="0">
                <a:solidFill>
                  <a:schemeClr val="bg1"/>
                </a:solidFill>
              </a:rPr>
            </a:br>
            <a:r>
              <a:rPr lang="ml-IN" sz="1800" b="1" dirty="0" smtClean="0">
                <a:solidFill>
                  <a:schemeClr val="bg1"/>
                </a:solidFill>
              </a:rPr>
              <a:t>എന്നേയ്ക്കും വന്ദിപ്പിന്‍;</a:t>
            </a:r>
            <a:br>
              <a:rPr lang="ml-IN" sz="1800" b="1" dirty="0" smtClean="0">
                <a:solidFill>
                  <a:schemeClr val="bg1"/>
                </a:solidFill>
              </a:rPr>
            </a:br>
            <a:r>
              <a:rPr lang="ml-IN" sz="1800" b="1" dirty="0" smtClean="0">
                <a:solidFill>
                  <a:schemeClr val="bg1"/>
                </a:solidFill>
              </a:rPr>
              <a:t>എല്ലാറ്റിന്‍റെ കര്‍ത്താവിന്നു</a:t>
            </a:r>
            <a:br>
              <a:rPr lang="ml-IN" sz="1800" b="1" dirty="0" smtClean="0">
                <a:solidFill>
                  <a:schemeClr val="bg1"/>
                </a:solidFill>
              </a:rPr>
            </a:br>
            <a:r>
              <a:rPr lang="ml-IN" sz="1800" b="1" dirty="0" smtClean="0">
                <a:solidFill>
                  <a:schemeClr val="bg1"/>
                </a:solidFill>
              </a:rPr>
              <a:t>മഹത്വം കൊടുപ്പിന്‍.</a:t>
            </a:r>
            <a:br>
              <a:rPr lang="ml-IN" sz="1800" b="1" dirty="0" smtClean="0">
                <a:solidFill>
                  <a:schemeClr val="bg1"/>
                </a:solidFill>
              </a:rPr>
            </a:br>
            <a:r>
              <a:rPr lang="ml-IN" sz="1800" b="1" dirty="0" smtClean="0">
                <a:solidFill>
                  <a:schemeClr val="bg1"/>
                </a:solidFill>
              </a:rPr>
              <a:t>                    </a:t>
            </a:r>
            <a:br>
              <a:rPr lang="ml-IN" sz="1800" b="1" dirty="0" smtClean="0">
                <a:solidFill>
                  <a:schemeClr val="bg1"/>
                </a:solidFill>
              </a:rPr>
            </a:br>
            <a:r>
              <a:rPr lang="ml-IN" sz="1800" b="1" dirty="0" smtClean="0">
                <a:solidFill>
                  <a:schemeClr val="bg1"/>
                </a:solidFill>
              </a:rPr>
              <a:t>താന്‍ വീണ്ടുകൊണ്ടിട്ടുള്ളോരേ,</a:t>
            </a:r>
            <a:br>
              <a:rPr lang="ml-IN" sz="1800" b="1" dirty="0" smtClean="0">
                <a:solidFill>
                  <a:schemeClr val="bg1"/>
                </a:solidFill>
              </a:rPr>
            </a:br>
            <a:r>
              <a:rPr lang="ml-IN" sz="1800" b="1" dirty="0" smtClean="0">
                <a:solidFill>
                  <a:schemeClr val="bg1"/>
                </a:solidFill>
              </a:rPr>
              <a:t>വിടാതെ സ്തുതിപ്പിന്‍;</a:t>
            </a:r>
            <a:br>
              <a:rPr lang="ml-IN" sz="1800" b="1" dirty="0" smtClean="0">
                <a:solidFill>
                  <a:schemeClr val="bg1"/>
                </a:solidFill>
              </a:rPr>
            </a:br>
            <a:r>
              <a:rPr lang="ml-IN" sz="1800" b="1" dirty="0" smtClean="0">
                <a:solidFill>
                  <a:schemeClr val="bg1"/>
                </a:solidFill>
              </a:rPr>
              <a:t>എല്ലാറ്റിന്‍റെ കര്‍ത്താവിന്നു</a:t>
            </a:r>
            <a:br>
              <a:rPr lang="ml-IN" sz="1800" b="1" dirty="0" smtClean="0">
                <a:solidFill>
                  <a:schemeClr val="bg1"/>
                </a:solidFill>
              </a:rPr>
            </a:br>
            <a:r>
              <a:rPr lang="ml-IN" sz="1800" b="1" dirty="0" smtClean="0">
                <a:solidFill>
                  <a:schemeClr val="bg1"/>
                </a:solidFill>
              </a:rPr>
              <a:t>മഹത്വം കൊടുപ്പിന്‍.</a:t>
            </a:r>
            <a:br>
              <a:rPr lang="ml-IN" sz="1800" b="1" dirty="0" smtClean="0">
                <a:solidFill>
                  <a:schemeClr val="bg1"/>
                </a:solidFill>
              </a:rPr>
            </a:br>
            <a:r>
              <a:rPr lang="ml-IN" sz="1800" b="1" dirty="0" smtClean="0">
                <a:solidFill>
                  <a:schemeClr val="bg1"/>
                </a:solidFill>
              </a:rPr>
              <a:t>                    </a:t>
            </a:r>
            <a:br>
              <a:rPr lang="ml-IN" sz="1800" b="1" dirty="0" smtClean="0">
                <a:solidFill>
                  <a:schemeClr val="bg1"/>
                </a:solidFill>
              </a:rPr>
            </a:br>
            <a:r>
              <a:rPr lang="ml-IN" sz="1800" b="1" dirty="0" smtClean="0">
                <a:solidFill>
                  <a:schemeClr val="bg1"/>
                </a:solidFill>
              </a:rPr>
              <a:t>അജ്ഞാനത്തില്‍ മുങ്ങിയോരേ,</a:t>
            </a:r>
            <a:br>
              <a:rPr lang="ml-IN" sz="1800" b="1" dirty="0" smtClean="0">
                <a:solidFill>
                  <a:schemeClr val="bg1"/>
                </a:solidFill>
              </a:rPr>
            </a:br>
            <a:r>
              <a:rPr lang="ml-IN" sz="1800" b="1" dirty="0" smtClean="0">
                <a:solidFill>
                  <a:schemeClr val="bg1"/>
                </a:solidFill>
              </a:rPr>
              <a:t>സജ്ഞാനം ഗ്രഹിപ്പിന്‍;</a:t>
            </a:r>
            <a:br>
              <a:rPr lang="ml-IN" sz="1800" b="1" dirty="0" smtClean="0">
                <a:solidFill>
                  <a:schemeClr val="bg1"/>
                </a:solidFill>
              </a:rPr>
            </a:br>
            <a:r>
              <a:rPr lang="ml-IN" sz="1800" b="1" dirty="0" smtClean="0">
                <a:solidFill>
                  <a:schemeClr val="bg1"/>
                </a:solidFill>
              </a:rPr>
              <a:t>എല്ലാറ്റിന്‍റെ കര്‍ത്താവിന്നു</a:t>
            </a:r>
            <a:br>
              <a:rPr lang="ml-IN" sz="1800" b="1" dirty="0" smtClean="0">
                <a:solidFill>
                  <a:schemeClr val="bg1"/>
                </a:solidFill>
              </a:rPr>
            </a:br>
            <a:r>
              <a:rPr lang="ml-IN" sz="1800" b="1" dirty="0" smtClean="0">
                <a:solidFill>
                  <a:schemeClr val="bg1"/>
                </a:solidFill>
              </a:rPr>
              <a:t>മഹത്വം കൊടുപ്പിന്‍.</a:t>
            </a:r>
            <a:br>
              <a:rPr lang="ml-IN" sz="1800" b="1" dirty="0" smtClean="0">
                <a:solidFill>
                  <a:schemeClr val="bg1"/>
                </a:solidFill>
              </a:rPr>
            </a:br>
            <a:r>
              <a:rPr lang="ml-IN" sz="1800" b="1" dirty="0" smtClean="0">
                <a:solidFill>
                  <a:schemeClr val="bg1"/>
                </a:solidFill>
              </a:rPr>
              <a:t>                    </a:t>
            </a:r>
            <a:br>
              <a:rPr lang="ml-IN" sz="1800" b="1" dirty="0" smtClean="0">
                <a:solidFill>
                  <a:schemeClr val="bg1"/>
                </a:solidFill>
              </a:rPr>
            </a:br>
            <a:r>
              <a:rPr lang="ml-IN" sz="1800" b="1" dirty="0" smtClean="0">
                <a:solidFill>
                  <a:schemeClr val="bg1"/>
                </a:solidFill>
              </a:rPr>
              <a:t>ഓരോരോ ജാതി ജനമേ,</a:t>
            </a:r>
            <a:br>
              <a:rPr lang="ml-IN" sz="1800" b="1" dirty="0" smtClean="0">
                <a:solidFill>
                  <a:schemeClr val="bg1"/>
                </a:solidFill>
              </a:rPr>
            </a:br>
            <a:r>
              <a:rPr lang="ml-IN" sz="1800" b="1" dirty="0" smtClean="0">
                <a:solidFill>
                  <a:schemeClr val="bg1"/>
                </a:solidFill>
              </a:rPr>
              <a:t>തന്നില്‍ സന്തോഷിപ്പിന്‍;</a:t>
            </a:r>
            <a:br>
              <a:rPr lang="ml-IN" sz="1800" b="1" dirty="0" smtClean="0">
                <a:solidFill>
                  <a:schemeClr val="bg1"/>
                </a:solidFill>
              </a:rPr>
            </a:br>
            <a:r>
              <a:rPr lang="ml-IN" sz="1800" b="1" dirty="0" smtClean="0">
                <a:solidFill>
                  <a:schemeClr val="bg1"/>
                </a:solidFill>
              </a:rPr>
              <a:t>എല്ലാറ്റിന്‍റെ കര്‍ത്താവിന്നു</a:t>
            </a:r>
            <a:br>
              <a:rPr lang="ml-IN" sz="1800" b="1" dirty="0" smtClean="0">
                <a:solidFill>
                  <a:schemeClr val="bg1"/>
                </a:solidFill>
              </a:rPr>
            </a:br>
            <a:r>
              <a:rPr lang="ml-IN" sz="1800" b="1" dirty="0" smtClean="0">
                <a:solidFill>
                  <a:schemeClr val="bg1"/>
                </a:solidFill>
              </a:rPr>
              <a:t>മഹത്വം കൊടുപ്പിന്‍.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3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എല്ലാരും യേശു നാമത്തെ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എല്ലാരും യേശു നാമത്തെ</dc:title>
  <dc:creator>mary</dc:creator>
  <cp:lastModifiedBy>mary</cp:lastModifiedBy>
  <cp:revision>3</cp:revision>
  <dcterms:created xsi:type="dcterms:W3CDTF">2021-02-10T18:51:50Z</dcterms:created>
  <dcterms:modified xsi:type="dcterms:W3CDTF">2021-12-29T22:22:42Z</dcterms:modified>
</cp:coreProperties>
</file>