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19D77-BFB0-4272-8A63-45C67C5277E2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BE3E-B259-4E06-B99B-C5B4DABC9E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விந்தை குழந்தைய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5112568" cy="506487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ta-IN" sz="3200" b="1" cap="small" dirty="0" smtClean="0">
                <a:solidFill>
                  <a:schemeClr val="bg1"/>
                </a:solidFill>
              </a:rPr>
              <a:t>விந்தை </a:t>
            </a:r>
            <a:r>
              <a:rPr lang="ta-IN" sz="2800" b="1" cap="small" dirty="0">
                <a:solidFill>
                  <a:schemeClr val="bg1"/>
                </a:solidFill>
              </a:rPr>
              <a:t>குழந்தையோ</a:t>
            </a:r>
            <a:r>
              <a:rPr lang="ta-IN" sz="3600" b="1" cap="small" dirty="0">
                <a:solidFill>
                  <a:schemeClr val="bg1"/>
                </a:solidFill>
              </a:rPr>
              <a:t/>
            </a:r>
            <a:br>
              <a:rPr lang="ta-IN" sz="3600" b="1" cap="small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4608512" cy="4730080"/>
          </a:xfrm>
        </p:spPr>
        <p:txBody>
          <a:bodyPr>
            <a:noAutofit/>
          </a:bodyPr>
          <a:lstStyle/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மரியின் </a:t>
            </a:r>
            <a:r>
              <a:rPr lang="ta-IN" sz="1200" b="1" dirty="0" smtClean="0">
                <a:solidFill>
                  <a:schemeClr val="bg1"/>
                </a:solidFill>
              </a:rPr>
              <a:t>மடியில்</a:t>
            </a:r>
            <a:r>
              <a:rPr lang="en-US" sz="1200" b="1" dirty="0" smtClean="0">
                <a:solidFill>
                  <a:schemeClr val="bg1"/>
                </a:solidFill>
              </a:rPr>
              <a:t>  </a:t>
            </a:r>
            <a:r>
              <a:rPr lang="ta-IN" sz="1200" b="1" dirty="0" smtClean="0">
                <a:solidFill>
                  <a:schemeClr val="bg1"/>
                </a:solidFill>
              </a:rPr>
              <a:t>ஓய்ந்து </a:t>
            </a:r>
            <a:r>
              <a:rPr lang="ta-IN" sz="1200" b="1" dirty="0" smtClean="0">
                <a:solidFill>
                  <a:schemeClr val="bg1"/>
                </a:solidFill>
              </a:rPr>
              <a:t>தூங்கிடும்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பாலன் பார் இது விந்தையே?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விண் தூதர் ஆனந்த கீதம் பாடினர்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மேய்ப்பர்கள் மந்தையை காக்க,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இராஜாதி ராஜன் கிறிஸ்துவே,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மேய்ப்பர் கண்டிட தூதர் பாட,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வேக வேகமாய் செல்வோம் பாலனை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போற்றி நாம் பாடியே வாழ்த்த.</a:t>
            </a:r>
          </a:p>
          <a:p>
            <a:pPr algn="l"/>
            <a:endParaRPr lang="ta-IN" sz="12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ஏன் </a:t>
            </a:r>
            <a:r>
              <a:rPr lang="ta-IN" sz="1200" b="1" dirty="0" smtClean="0">
                <a:solidFill>
                  <a:schemeClr val="bg1"/>
                </a:solidFill>
              </a:rPr>
              <a:t>ஏழைக்கோலமாய்</a:t>
            </a:r>
            <a:r>
              <a:rPr lang="en-US" sz="1200" b="1" dirty="0" smtClean="0">
                <a:solidFill>
                  <a:schemeClr val="bg1"/>
                </a:solidFill>
              </a:rPr>
              <a:t>  </a:t>
            </a:r>
            <a:r>
              <a:rPr lang="ta-IN" sz="1200" b="1" dirty="0" smtClean="0">
                <a:solidFill>
                  <a:schemeClr val="bg1"/>
                </a:solidFill>
              </a:rPr>
              <a:t>தாழ்மை </a:t>
            </a:r>
            <a:r>
              <a:rPr lang="ta-IN" sz="1200" b="1" dirty="0" smtClean="0">
                <a:solidFill>
                  <a:schemeClr val="bg1"/>
                </a:solidFill>
              </a:rPr>
              <a:t>ரூபமாய்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மாடடையும் குடிலிலே,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நாம் பாவிகட்காகவே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பயந்து வேண்டியே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சாந்த்தமாய் நின்றங்கே காண்போம்,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கூர் ஆணிகள் பாயும், யாவுமே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உனக்காய் எனக்தாய் சகித்தாரே,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வார்த்தை மாம்சமாயானதின்றிங்கே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மரியன்னையின் மைந்தனே.</a:t>
            </a:r>
          </a:p>
          <a:p>
            <a:pPr algn="l"/>
            <a:endParaRPr lang="ta-IN" sz="12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பொன் </a:t>
            </a:r>
            <a:r>
              <a:rPr lang="ta-IN" sz="1200" b="1" dirty="0" smtClean="0">
                <a:solidFill>
                  <a:schemeClr val="bg1"/>
                </a:solidFill>
              </a:rPr>
              <a:t>வெள்ளியும்</a:t>
            </a:r>
            <a:r>
              <a:rPr lang="en-US" sz="1200" b="1" dirty="0" smtClean="0">
                <a:solidFill>
                  <a:schemeClr val="bg1"/>
                </a:solidFill>
              </a:rPr>
              <a:t>  </a:t>
            </a:r>
            <a:r>
              <a:rPr lang="ta-IN" sz="1200" b="1" dirty="0" smtClean="0">
                <a:solidFill>
                  <a:schemeClr val="bg1"/>
                </a:solidFill>
              </a:rPr>
              <a:t>தூபவர்க்கமும் </a:t>
            </a:r>
            <a:r>
              <a:rPr lang="ta-IN" sz="1200" b="1" dirty="0" smtClean="0">
                <a:solidFill>
                  <a:schemeClr val="bg1"/>
                </a:solidFill>
              </a:rPr>
              <a:t>நாம் தந்திட்டு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வீழ்ந்து பணிந்து வணங்குவோம்,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நீர் ராஜாதி ராஜனாய்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இரட்சிப்பை தந்திட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வந்தீரே வேந்தரே வாழ்க,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போற்றி பாடியே வாழ்த்தி ஏற்றியே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மரியன்னையுடன் பாடிடுவோம்,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ஆ ஆனந்தம் மீட்ப்பர் மண்ணிலே</a:t>
            </a:r>
          </a:p>
          <a:p>
            <a:pPr algn="l"/>
            <a:r>
              <a:rPr lang="ta-IN" sz="1200" b="1" dirty="0" smtClean="0">
                <a:solidFill>
                  <a:schemeClr val="bg1"/>
                </a:solidFill>
              </a:rPr>
              <a:t>நமக்காய் பிறந்தார் மகிழ்வோம்.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விந்தை குழந்தையோ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விந்தை குழந்தையோ </dc:title>
  <dc:creator>mary</dc:creator>
  <cp:lastModifiedBy>mary</cp:lastModifiedBy>
  <cp:revision>7</cp:revision>
  <dcterms:created xsi:type="dcterms:W3CDTF">2021-12-12T22:16:31Z</dcterms:created>
  <dcterms:modified xsi:type="dcterms:W3CDTF">2021-12-13T15:50:48Z</dcterms:modified>
</cp:coreProperties>
</file>