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4BFF4-8E52-452F-938E-7C6C475C27E7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மகிமையின் எல்லை முதல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584" y="228600"/>
            <a:ext cx="7488832" cy="457200"/>
          </a:xfrm>
        </p:spPr>
        <p:txBody>
          <a:bodyPr>
            <a:noAutofit/>
          </a:bodyPr>
          <a:lstStyle/>
          <a:p>
            <a:r>
              <a:rPr lang="ta-IN" sz="3600" b="1" cap="small" dirty="0" smtClean="0"/>
              <a:t>மகிமையின் எல்லை முதல்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836712"/>
            <a:ext cx="8208912" cy="5486400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மகிமையின் எல்லை முதல்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பூமி எங்கும் பறந்து,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பாடினீர் படைப்பினன்று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மேசியா வருகையும்,</a:t>
            </a:r>
          </a:p>
          <a:p>
            <a:pPr>
              <a:buNone/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ta-IN" sz="1400" b="1" dirty="0" smtClean="0">
                <a:solidFill>
                  <a:srgbClr val="FF0000"/>
                </a:solidFill>
              </a:rPr>
              <a:t>பல்லவி</a:t>
            </a:r>
          </a:p>
          <a:p>
            <a:pPr>
              <a:buNone/>
            </a:pPr>
            <a:r>
              <a:rPr lang="ta-IN" sz="1400" b="1" dirty="0" smtClean="0">
                <a:solidFill>
                  <a:srgbClr val="FF0000"/>
                </a:solidFill>
              </a:rPr>
              <a:t>வந்து வாழ்த்தி போற்றி பாடி</a:t>
            </a:r>
          </a:p>
          <a:p>
            <a:pPr>
              <a:buNone/>
            </a:pPr>
            <a:r>
              <a:rPr lang="ta-IN" sz="1400" b="1" dirty="0" smtClean="0">
                <a:solidFill>
                  <a:srgbClr val="FF0000"/>
                </a:solidFill>
              </a:rPr>
              <a:t>இராஜ பாலன் தொழுவோம்.(ஆமேன்.)</a:t>
            </a:r>
          </a:p>
          <a:p>
            <a:pPr>
              <a:buNone/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மேய்ப்பர் மந்தை காத்திருக்க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இராவின் இருள் குளிரில்,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மண்ணோருடன் விண்ணின் தேவன்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சஞ்சரிக்க ஒளியாய்,</a:t>
            </a:r>
          </a:p>
          <a:p>
            <a:pPr>
              <a:buNone/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ஞானியரே யோசனை ஏன்?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ஜோதி எங்கும் வீசுதே,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வாரும் பாரும் மாந்தர் வாஞ்சை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விந்தை நட்சத்ரம் கண்டீர்,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ஆவி கொண்ட நீங்கள்,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பயத்தோடு நம்பியே,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காத்திருக்க வேந்தர் வந்தார்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தோன்றுவார் தம் ஸ்தலத்தில்,</a:t>
            </a:r>
          </a:p>
          <a:p>
            <a:pPr>
              <a:buNone/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வாஞ்சித்தே மனந்திரும்ப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நரகத்தை தவிற்க,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நியாயத்தீர்ப்பு தீர்த்திடாமல்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தயவாய் கட்டவிழ்க்க,</a:t>
            </a:r>
          </a:p>
          <a:p>
            <a:pPr>
              <a:buNone/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இன்று காணும் பாலனிவர்,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தன் தந்தையின் ஸ்தானத்தில்,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தேசம் யாவும் அவர் முன்னர்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முடக்கும் முழங்கால்கள்.</a:t>
            </a:r>
          </a:p>
          <a:p>
            <a:pPr>
              <a:buNone/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படைப்பாய் நாம் ஒன்றாய்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பிதா சுதன் ஆவிக்கு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ஒன்றாய் ஓர் தொனியாய்</a:t>
            </a:r>
          </a:p>
          <a:p>
            <a:pPr>
              <a:buNone/>
            </a:pP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மூவரான ஏகர்க்கே.</a:t>
            </a:r>
          </a:p>
          <a:p>
            <a:pPr>
              <a:buNone/>
            </a:pP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els From The Realms of Glo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Angels From The Realms of Glory</Template>
  <TotalTime>93</TotalTime>
  <Words>109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Angels From The Realms of Glory</vt:lpstr>
      <vt:lpstr>மகிமையின் எல்லை முதல்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மகிமையின் எல்லை முதல்</dc:title>
  <dc:creator>mary</dc:creator>
  <cp:lastModifiedBy>mary</cp:lastModifiedBy>
  <cp:revision>2</cp:revision>
  <dcterms:created xsi:type="dcterms:W3CDTF">2021-12-07T14:18:30Z</dcterms:created>
  <dcterms:modified xsi:type="dcterms:W3CDTF">2021-12-07T15:52:11Z</dcterms:modified>
</cp:coreProperties>
</file>