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26B7-02CF-4039-87B0-A07C7B4CBDE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5321A-E178-4243-A18A-370BA0AEFB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ோ, மலைகள் மீது சொல்ல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"/>
            <a:ext cx="7848872" cy="692696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ta-IN" sz="3600" b="1" cap="small" dirty="0" smtClean="0"/>
              <a:t>போ</a:t>
            </a:r>
            <a:r>
              <a:rPr lang="ta-IN" sz="3600" b="1" cap="small" dirty="0"/>
              <a:t>, மலைகள் மீது சொல்லு</a:t>
            </a:r>
            <a:br>
              <a:rPr lang="ta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248472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a-IN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போய், மலைகள் மீது சொல்லு,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வயல்வெளி பள்ளதாக்கு,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போ, அங்கும் இங்கும் சென்று,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நம் மீட்பர் பிறந்தார்.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அம்மேய்ப்பர் மந்தை காக்க,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இரா குளிர் வேளையில்,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அதோ பார் வானில் ஜோதி,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பிரகாசமாகவே,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வான் ஒளி தோன்ற மேய்ப்பர்,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பயந்து நடுங்கி,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மீட்பர் பிறந்த செய்தி,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எங்கும் பறைசாற்ற,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ஏழைக்கோலமாக,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மாடடைக்குடிலில்,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நம்மை மீட்க இங்கே,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வந்து பிறந்தாரே,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போ, மலைகள் மீது சொல்லு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போ, மலைகள் மீது சொல்லு </dc:title>
  <dc:creator>mary</dc:creator>
  <cp:lastModifiedBy>mary</cp:lastModifiedBy>
  <cp:revision>6</cp:revision>
  <dcterms:created xsi:type="dcterms:W3CDTF">2021-12-17T18:47:06Z</dcterms:created>
  <dcterms:modified xsi:type="dcterms:W3CDTF">2021-12-21T23:05:54Z</dcterms:modified>
</cp:coreProperties>
</file>