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3991-3BA9-418F-81F7-4E729734CA4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6A98-6487-4511-B64D-1201EF19C2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3991-3BA9-418F-81F7-4E729734CA4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6A98-6487-4511-B64D-1201EF19C2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3991-3BA9-418F-81F7-4E729734CA4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6A98-6487-4511-B64D-1201EF19C2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3991-3BA9-418F-81F7-4E729734CA4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6A98-6487-4511-B64D-1201EF19C2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3991-3BA9-418F-81F7-4E729734CA4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6A98-6487-4511-B64D-1201EF19C2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3991-3BA9-418F-81F7-4E729734CA4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6A98-6487-4511-B64D-1201EF19C2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3991-3BA9-418F-81F7-4E729734CA4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6A98-6487-4511-B64D-1201EF19C2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3991-3BA9-418F-81F7-4E729734CA4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6A98-6487-4511-B64D-1201EF19C2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3991-3BA9-418F-81F7-4E729734CA4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6A98-6487-4511-B64D-1201EF19C2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3991-3BA9-418F-81F7-4E729734CA4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6A98-6487-4511-B64D-1201EF19C2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3991-3BA9-418F-81F7-4E729734CA4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B6A98-6487-4511-B64D-1201EF19C2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83991-3BA9-418F-81F7-4E729734CA4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B6A98-6487-4511-B64D-1201EF19C2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நள்ளிரவில் மா தெளிவாய்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"/>
            <a:ext cx="7200800" cy="476671"/>
          </a:xfrm>
        </p:spPr>
        <p:txBody>
          <a:bodyPr>
            <a:normAutofit fontScale="90000"/>
          </a:bodyPr>
          <a:lstStyle/>
          <a:p>
            <a:r>
              <a:rPr lang="ta-IN" sz="4000" b="1" dirty="0" smtClean="0"/>
              <a:t>நள்ளிரவில் மா தெளிவாய்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8640960" cy="6309320"/>
          </a:xfrm>
        </p:spPr>
        <p:txBody>
          <a:bodyPr numCol="2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நள்ளிரவில் மா தெளிவாய்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மாண் பூர்வ கீதமே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தூதர் வந்தே பாடினார்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பொன் வீணை மீட்டியே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“மாந்தர்க்கு சாந்தம் நல் மனம்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ஸ்வாமி அருளாலே”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அமர்ந்தே பூமி கேட்டதாம்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தூதர் கீதமே.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இன்றும் விண் விட்டுத் தூதர்கள்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 செட்டை விரித்தே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துன்புற்ற லோகம் எங்குமே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இசைப்பார் கீதமே;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பூலோகக் கஷ்டம் தாழ்விலும்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பாடுவார் பறந்தே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பாபேல் கோஷ்டத்தை அடக்கும்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தூதர் கீதமே.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விண்ணோரின் கீதம் கேட்டுப் பின்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ஈராயிரம் ஆண்டும்,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மண்ணோரின் பாவம் பகை போர்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பூலோகத்தை இன்றும்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வருந்தும் ; மாந்தர் கோஷ்டத்தில்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கேளார் அக்கானமே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போர் ஓய்ந்தமர்ந்து கேட்டிடும்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தூதர் கீதமே.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பார் வாழ்க்கையின் மா பாரத்தால்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நைந்து தவிப்போரே,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சோர்ந்தே போய்ப் பாதை நகர்ந்து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தள்ளாடிடுவோரே,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நோக்கும், இதோ உதித்ததே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நற் பொற் காலமே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நோவை மறந்து கேட்டிடும்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தூதர் கீதமே.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தோன்றிடும் இதோ சீக்கிரம்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பேரின்ப காலமே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சான்றோராம் தீர்க்கர் ஆண்டாண்டும்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உரைத்த காலமே!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போர் ஓய்ந்து பூமி செழிக்கும்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பூர்வ மாண்போடுமே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பாரெங்கும் பரந்தொலிக்கும்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தூதர் கீதமே.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143</Words>
  <Application>Microsoft Office PowerPoint</Application>
  <PresentationFormat>On-screen Show (4:3)</PresentationFormat>
  <Paragraphs>47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நள்ளிரவில் மா தெளிவாய்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நள்ளிரவில் மா தெளிவாய்</dc:title>
  <dc:creator>mary</dc:creator>
  <cp:lastModifiedBy>mary</cp:lastModifiedBy>
  <cp:revision>8</cp:revision>
  <dcterms:created xsi:type="dcterms:W3CDTF">2021-12-02T15:35:57Z</dcterms:created>
  <dcterms:modified xsi:type="dcterms:W3CDTF">2021-12-02T16:39:01Z</dcterms:modified>
</cp:coreProperties>
</file>