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7398D-80AB-4739-9FF4-0698E4AF88D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51EE9-81BD-495A-8BC7-79A2E14F18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first Noel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6876256" cy="720080"/>
          </a:xfrm>
        </p:spPr>
        <p:txBody>
          <a:bodyPr>
            <a:normAutofit/>
          </a:bodyPr>
          <a:lstStyle/>
          <a:p>
            <a:r>
              <a:rPr lang="ta-IN" sz="2400" b="1" dirty="0" smtClean="0">
                <a:solidFill>
                  <a:schemeClr val="bg1"/>
                </a:solidFill>
              </a:rPr>
              <a:t>ஆனந்த களிப்பாய் நாம் பாடுவோம்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9912" y="764704"/>
            <a:ext cx="4032448" cy="4392488"/>
          </a:xfrm>
        </p:spPr>
        <p:txBody>
          <a:bodyPr numCol="1">
            <a:noAutofit/>
          </a:bodyPr>
          <a:lstStyle/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தூதர் வாழ்த்தி பாடிப் போற்றினரே,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மேய்பர் வயல்வெளிகளில் காத்து நிற்க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தம் மந்தையை இரவின் குளிரில்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மிக ஏழை எளிய மக்களாமே,</a:t>
            </a:r>
          </a:p>
          <a:p>
            <a:pPr algn="l"/>
            <a:endParaRPr lang="ta-IN" sz="11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1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100" b="1" dirty="0" smtClean="0">
                <a:solidFill>
                  <a:srgbClr val="FF0000"/>
                </a:solidFill>
              </a:rPr>
              <a:t>ஆனந்த களிப்பாய் நாம் பாடுவோம்</a:t>
            </a:r>
          </a:p>
          <a:p>
            <a:pPr algn="l"/>
            <a:r>
              <a:rPr lang="ta-IN" sz="1100" b="1" dirty="0" smtClean="0">
                <a:solidFill>
                  <a:srgbClr val="FF0000"/>
                </a:solidFill>
              </a:rPr>
              <a:t>நம் இஸ்ரவேலின் ராஜனை.</a:t>
            </a:r>
          </a:p>
          <a:p>
            <a:pPr algn="l"/>
            <a:endParaRPr lang="ta-IN" sz="11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விண்ணில் நோக்கிப்பார்க்க மின்னும்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நட்சத்ரமே, தூர கிழக்கில் அதோ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ப்ரகாசிக்குதே,பூமியின்மேல் ஓர்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பேரொளியாய் இரவும் பகலும்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தோன்றி நின்றதே,</a:t>
            </a:r>
          </a:p>
          <a:p>
            <a:pPr algn="l"/>
            <a:endParaRPr lang="ta-IN" sz="11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அதோ நட்சத்ரம் ஒளிகாட்டிடவே,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மூன்று ஞானியர் தூர தேசம் முதல்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தாங்கள் தேடி வரும் கோவை கண்டிடவே,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அதை பின் சென்று தொடர்ந்தே வந்தனரே,</a:t>
            </a:r>
          </a:p>
          <a:p>
            <a:pPr algn="l"/>
            <a:endParaRPr lang="ta-IN" sz="11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விந்தை அந்த நட்சத்ரம் தென்மேற்கில்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சென்று, பெத்லகேமின் சிற்றூரில் ஓய்ந்ததே,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அங்கேயே தங்கி எங்கும் செல்லாமலே,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இயேசு பாலன் பிறந்த இடம் நின்றதே,</a:t>
            </a:r>
          </a:p>
          <a:p>
            <a:pPr algn="l"/>
            <a:endParaRPr lang="ta-IN" sz="11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அவ்விடம் அடைந்து அம்மூவருமே,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மிக பக்தியாய் சாஷ்டாங்கமாய் விழுந்து,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பொன்னும் வெள்ளைப்போளமும்</a:t>
            </a:r>
          </a:p>
          <a:p>
            <a:pPr algn="l"/>
            <a:r>
              <a:rPr lang="ta-IN" sz="1100" b="1" dirty="0" smtClean="0">
                <a:solidFill>
                  <a:schemeClr val="bg1"/>
                </a:solidFill>
              </a:rPr>
              <a:t>தூபவர்க்கமும் படைத்தே மகிழ்ந்தனர்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103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ஆனந்த களிப்பாய் நாம் பாடுவோம்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ஆனந்த களிப்பாய் நாம் பாடுவோம்</dc:title>
  <dc:creator>mary</dc:creator>
  <cp:lastModifiedBy>FRONT</cp:lastModifiedBy>
  <cp:revision>9</cp:revision>
  <dcterms:created xsi:type="dcterms:W3CDTF">2021-12-09T19:17:09Z</dcterms:created>
  <dcterms:modified xsi:type="dcterms:W3CDTF">2024-11-29T00:50:35Z</dcterms:modified>
</cp:coreProperties>
</file>