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11B6B-2249-4739-8F72-DE6943612AD2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DA89-9CA7-40B9-B018-3D01C1C549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ாடடை குடில் ஒன்றில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>
                <a:solidFill>
                  <a:schemeClr val="bg1"/>
                </a:solidFill>
              </a:rPr>
              <a:t>Прочь в яслях</a:t>
            </a:r>
            <a:r>
              <a:rPr lang="az-Cyrl-AZ" dirty="0" smtClean="0">
                <a:solidFill>
                  <a:schemeClr val="bg1"/>
                </a:solidFill>
              </a:rPr>
              <a:t/>
            </a:r>
            <a:br>
              <a:rPr lang="az-Cyrl-AZ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42976" y="1714488"/>
            <a:ext cx="6120680" cy="489654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 яслях, никакой кроватки вместо кровати,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Маленький Господь Иисус положил свою сладкую голову.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Звезды на ярком небе смотрели вниз туда, где он лежал,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Маленький Господь Иисус спит на сене.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Скот мычит, младенец просыпается,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Но маленький Господь Иисус, он не плачет.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Я люблю Тебя, Господь Иисус! Посмотри вниз с неба,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 оставайся у моей колыбели до утра.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Будь рядом со мной, Господь Иисус; Я прошу тебя остаться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Рядом со мной навсегда, и люби меня, я молю.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Благослови всех дорогих детей в твоей нежной заботе,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 возьми нас на небеса, чтобы жить там с тобой.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Прочь в яслях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Прочь в яслях </dc:title>
  <dc:creator>mary</dc:creator>
  <cp:lastModifiedBy>FRONT</cp:lastModifiedBy>
  <cp:revision>6</cp:revision>
  <dcterms:created xsi:type="dcterms:W3CDTF">2021-12-26T01:04:31Z</dcterms:created>
  <dcterms:modified xsi:type="dcterms:W3CDTF">2023-12-08T21:32:48Z</dcterms:modified>
</cp:coreProperties>
</file>