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3D692-A1F6-4867-B7FD-DEB4E32A89D5}" type="datetimeFigureOut">
              <a:rPr lang="en-US" smtClean="0"/>
              <a:pPr/>
              <a:t>12/24/2021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E25C3-31D1-4147-9D89-A053E1E861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3D692-A1F6-4867-B7FD-DEB4E32A89D5}" type="datetimeFigureOut">
              <a:rPr lang="en-US" smtClean="0"/>
              <a:pPr/>
              <a:t>12/24/2021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E25C3-31D1-4147-9D89-A053E1E861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3D692-A1F6-4867-B7FD-DEB4E32A89D5}" type="datetimeFigureOut">
              <a:rPr lang="en-US" smtClean="0"/>
              <a:pPr/>
              <a:t>12/24/2021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E25C3-31D1-4147-9D89-A053E1E861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3D692-A1F6-4867-B7FD-DEB4E32A89D5}" type="datetimeFigureOut">
              <a:rPr lang="en-US" smtClean="0"/>
              <a:pPr/>
              <a:t>12/24/2021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E25C3-31D1-4147-9D89-A053E1E861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3D692-A1F6-4867-B7FD-DEB4E32A89D5}" type="datetimeFigureOut">
              <a:rPr lang="en-US" smtClean="0"/>
              <a:pPr/>
              <a:t>12/24/2021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E25C3-31D1-4147-9D89-A053E1E861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3D692-A1F6-4867-B7FD-DEB4E32A89D5}" type="datetimeFigureOut">
              <a:rPr lang="en-US" smtClean="0"/>
              <a:pPr/>
              <a:t>12/24/2021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E25C3-31D1-4147-9D89-A053E1E861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3D692-A1F6-4867-B7FD-DEB4E32A89D5}" type="datetimeFigureOut">
              <a:rPr lang="en-US" smtClean="0"/>
              <a:pPr/>
              <a:t>12/24/2021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E25C3-31D1-4147-9D89-A053E1E861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3D692-A1F6-4867-B7FD-DEB4E32A89D5}" type="datetimeFigureOut">
              <a:rPr lang="en-US" smtClean="0"/>
              <a:pPr/>
              <a:t>12/24/2021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E25C3-31D1-4147-9D89-A053E1E861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3D692-A1F6-4867-B7FD-DEB4E32A89D5}" type="datetimeFigureOut">
              <a:rPr lang="en-US" smtClean="0"/>
              <a:pPr/>
              <a:t>12/24/2021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E25C3-31D1-4147-9D89-A053E1E861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3D692-A1F6-4867-B7FD-DEB4E32A89D5}" type="datetimeFigureOut">
              <a:rPr lang="en-US" smtClean="0"/>
              <a:pPr/>
              <a:t>12/24/2021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E25C3-31D1-4147-9D89-A053E1E861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3D692-A1F6-4867-B7FD-DEB4E32A89D5}" type="datetimeFigureOut">
              <a:rPr lang="en-US" smtClean="0"/>
              <a:pPr/>
              <a:t>12/24/2021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E25C3-31D1-4147-9D89-A053E1E861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73D692-A1F6-4867-B7FD-DEB4E32A89D5}" type="datetimeFigureOut">
              <a:rPr lang="en-US" smtClean="0"/>
              <a:pPr/>
              <a:t>12/24/2021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3E25C3-31D1-4147-9D89-A053E1E8619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ine is the Glory2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inh dieu Chua Phuc s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1"/>
            <a:ext cx="5616624" cy="548679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Vinh dieu </a:t>
            </a:r>
            <a:r>
              <a:rPr lang="fr-FR" b="1" dirty="0" err="1"/>
              <a:t>Chua</a:t>
            </a:r>
            <a:r>
              <a:rPr lang="fr-FR" b="1" dirty="0"/>
              <a:t> </a:t>
            </a:r>
            <a:r>
              <a:rPr lang="fr-FR" b="1" dirty="0" err="1"/>
              <a:t>Phuc</a:t>
            </a:r>
            <a:r>
              <a:rPr lang="fr-FR" b="1" dirty="0"/>
              <a:t> </a:t>
            </a:r>
            <a:r>
              <a:rPr lang="fr-FR" b="1" dirty="0" err="1"/>
              <a:t>sinh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600" y="692696"/>
            <a:ext cx="7560840" cy="6165304"/>
          </a:xfrm>
        </p:spPr>
        <p:txBody>
          <a:bodyPr numCol="2">
            <a:noAutofit/>
          </a:bodyPr>
          <a:lstStyle/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Tôn ngợi Vua Jêsus,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Phục sinh trong khải hoàn.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Sự chết nay bị phá tan,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Chúa thắng hơn đời đời.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Thiên binh khoác áo huy hoàng,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Cất đá lăn ngoài mộ.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Gặp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àn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liệm bọc xác Ngài,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Minh chứng đầy vinh quang.</a:t>
            </a:r>
          </a:p>
          <a:p>
            <a:pPr algn="l"/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Điệp Khúc: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Tôn ngợi Chúa Jêsus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Phục sinh trong khải hoàn.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Quyền năng Ngài càng trổi cao,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Suốt cả cỏi trường tồn.</a:t>
            </a:r>
          </a:p>
          <a:p>
            <a:pPr algn="l"/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Jêsus mới sống lại,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Chào đón chúng ta liền.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Dịu êm Ngài mừng hỏi ta,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Đuổi xua bao sợ phiền.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Dân thánh nay hát vui mừng,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Khúc khải ca tuyệt vời,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Từ rày Ngài hiện sống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hoài,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Đắc thắng quyền ma vương.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Con nguyện thôi nghi ngờ,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Lạy Chúa Vua Trường Tồn.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Đời con nên vô nghĩa ngay,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Nếu con không thuộc Ngài.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Xin giúp con thắng vinh diệu,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Chúa yêu con vô cùng.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Dìu cuộc đời hèn nhỏ nầy,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Đưa bước về thiên cung.</a:t>
            </a:r>
          </a:p>
          <a:p>
            <a:pPr algn="l"/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189</Words>
  <Application>Microsoft Office PowerPoint</Application>
  <PresentationFormat>On-screen Show (4:3)</PresentationFormat>
  <Paragraphs>32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Vinh dieu Chua Phuc sinh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Vinh dieu Chua Phuc sinh</dc:title>
  <dc:creator>mary</dc:creator>
  <cp:lastModifiedBy>mary</cp:lastModifiedBy>
  <cp:revision>8</cp:revision>
  <dcterms:created xsi:type="dcterms:W3CDTF">2021-12-23T21:14:38Z</dcterms:created>
  <dcterms:modified xsi:type="dcterms:W3CDTF">2021-12-24T20:07:18Z</dcterms:modified>
</cp:coreProperties>
</file>