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142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AC19C-2CBE-4D7C-9A1F-FBCE8FFC19BD}" type="datetimeFigureOut">
              <a:rPr lang="en-US" smtClean="0"/>
              <a:pPr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F2955-E790-4809-A2E9-F7894F3186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AC19C-2CBE-4D7C-9A1F-FBCE8FFC19BD}" type="datetimeFigureOut">
              <a:rPr lang="en-US" smtClean="0"/>
              <a:pPr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F2955-E790-4809-A2E9-F7894F3186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AC19C-2CBE-4D7C-9A1F-FBCE8FFC19BD}" type="datetimeFigureOut">
              <a:rPr lang="en-US" smtClean="0"/>
              <a:pPr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F2955-E790-4809-A2E9-F7894F3186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AC19C-2CBE-4D7C-9A1F-FBCE8FFC19BD}" type="datetimeFigureOut">
              <a:rPr lang="en-US" smtClean="0"/>
              <a:pPr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F2955-E790-4809-A2E9-F7894F3186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AC19C-2CBE-4D7C-9A1F-FBCE8FFC19BD}" type="datetimeFigureOut">
              <a:rPr lang="en-US" smtClean="0"/>
              <a:pPr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F2955-E790-4809-A2E9-F7894F3186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AC19C-2CBE-4D7C-9A1F-FBCE8FFC19BD}" type="datetimeFigureOut">
              <a:rPr lang="en-US" smtClean="0"/>
              <a:pPr/>
              <a:t>12/10/2021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F2955-E790-4809-A2E9-F7894F3186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AC19C-2CBE-4D7C-9A1F-FBCE8FFC19BD}" type="datetimeFigureOut">
              <a:rPr lang="en-US" smtClean="0"/>
              <a:pPr/>
              <a:t>12/10/2021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F2955-E790-4809-A2E9-F7894F3186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AC19C-2CBE-4D7C-9A1F-FBCE8FFC19BD}" type="datetimeFigureOut">
              <a:rPr lang="en-US" smtClean="0"/>
              <a:pPr/>
              <a:t>12/10/2021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F2955-E790-4809-A2E9-F7894F3186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AC19C-2CBE-4D7C-9A1F-FBCE8FFC19BD}" type="datetimeFigureOut">
              <a:rPr lang="en-US" smtClean="0"/>
              <a:pPr/>
              <a:t>12/10/2021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F2955-E790-4809-A2E9-F7894F3186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AC19C-2CBE-4D7C-9A1F-FBCE8FFC19BD}" type="datetimeFigureOut">
              <a:rPr lang="en-US" smtClean="0"/>
              <a:pPr/>
              <a:t>12/10/2021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F2955-E790-4809-A2E9-F7894F3186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AC19C-2CBE-4D7C-9A1F-FBCE8FFC19BD}" type="datetimeFigureOut">
              <a:rPr lang="en-US" smtClean="0"/>
              <a:pPr/>
              <a:t>12/10/2021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F2955-E790-4809-A2E9-F7894F3186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AC19C-2CBE-4D7C-9A1F-FBCE8FFC19BD}" type="datetimeFigureOut">
              <a:rPr lang="en-US" smtClean="0"/>
              <a:pPr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F2955-E790-4809-A2E9-F7894F3186C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저 들 밖에 한 밤중에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Vid Betlehem en vinternatt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03440" y="0"/>
            <a:ext cx="5040560" cy="432048"/>
          </a:xfrm>
        </p:spPr>
        <p:txBody>
          <a:bodyPr>
            <a:no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</a:rPr>
              <a:t>Vid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Betlehem</a:t>
            </a:r>
            <a:r>
              <a:rPr lang="en-US" sz="3200" b="1" dirty="0" smtClean="0">
                <a:solidFill>
                  <a:schemeClr val="bg1"/>
                </a:solidFill>
              </a:rPr>
              <a:t> en </a:t>
            </a:r>
            <a:r>
              <a:rPr lang="en-US" sz="3200" b="1" dirty="0" err="1" smtClean="0">
                <a:solidFill>
                  <a:schemeClr val="bg1"/>
                </a:solidFill>
              </a:rPr>
              <a:t>vinternatt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88024" y="548680"/>
            <a:ext cx="3528392" cy="5256584"/>
          </a:xfrm>
        </p:spPr>
        <p:txBody>
          <a:bodyPr>
            <a:noAutofit/>
          </a:bodyPr>
          <a:lstStyle/>
          <a:p>
            <a:pPr algn="l"/>
            <a:r>
              <a:rPr lang="sv-SE" sz="1600" b="1" dirty="0" smtClean="0">
                <a:solidFill>
                  <a:schemeClr val="bg1"/>
                </a:solidFill>
              </a:rPr>
              <a:t>1.Vid Betlehem en vinternatt</a:t>
            </a:r>
          </a:p>
          <a:p>
            <a:pPr algn="l"/>
            <a:r>
              <a:rPr lang="sv-SE" sz="1600" b="1" dirty="0" smtClean="0">
                <a:solidFill>
                  <a:schemeClr val="bg1"/>
                </a:solidFill>
              </a:rPr>
              <a:t>omkring en eld sig herdar satt.</a:t>
            </a:r>
          </a:p>
          <a:p>
            <a:pPr algn="l"/>
            <a:r>
              <a:rPr lang="sv-SE" sz="1600" b="1" dirty="0" smtClean="0">
                <a:solidFill>
                  <a:schemeClr val="bg1"/>
                </a:solidFill>
              </a:rPr>
              <a:t>Tätt mörkret står kring deras hjord</a:t>
            </a:r>
          </a:p>
          <a:p>
            <a:pPr algn="l"/>
            <a:r>
              <a:rPr lang="sv-SE" sz="1600" b="1" dirty="0" smtClean="0">
                <a:solidFill>
                  <a:schemeClr val="bg1"/>
                </a:solidFill>
              </a:rPr>
              <a:t>och först de av alla hör änglarnas ord:</a:t>
            </a:r>
          </a:p>
          <a:p>
            <a:pPr algn="l"/>
            <a:endParaRPr lang="sv-SE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600" b="1" dirty="0" smtClean="0">
                <a:solidFill>
                  <a:srgbClr val="FF0000"/>
                </a:solidFill>
              </a:rPr>
              <a:t>Refräng </a:t>
            </a:r>
          </a:p>
          <a:p>
            <a:pPr algn="l"/>
            <a:r>
              <a:rPr lang="sv-SE" sz="1600" b="1" dirty="0" smtClean="0">
                <a:solidFill>
                  <a:srgbClr val="FF0000"/>
                </a:solidFill>
              </a:rPr>
              <a:t>Var glad, var glad, var glad, var glad!</a:t>
            </a:r>
          </a:p>
          <a:p>
            <a:pPr algn="l"/>
            <a:r>
              <a:rPr lang="sv-SE" sz="1600" b="1" dirty="0" smtClean="0">
                <a:solidFill>
                  <a:srgbClr val="FF0000"/>
                </a:solidFill>
              </a:rPr>
              <a:t>Kristus är född i Betlehems stad!</a:t>
            </a:r>
          </a:p>
          <a:p>
            <a:pPr algn="l"/>
            <a:endParaRPr lang="sv-SE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600" b="1" dirty="0" smtClean="0">
                <a:solidFill>
                  <a:schemeClr val="bg1"/>
                </a:solidFill>
              </a:rPr>
              <a:t>2.En stjärna klar, som förr ej fanns,</a:t>
            </a:r>
          </a:p>
          <a:p>
            <a:pPr algn="l"/>
            <a:r>
              <a:rPr lang="sv-SE" sz="1600" b="1" dirty="0" smtClean="0">
                <a:solidFill>
                  <a:schemeClr val="bg1"/>
                </a:solidFill>
              </a:rPr>
              <a:t>ur skyn går fram med nytänd glans.</a:t>
            </a:r>
          </a:p>
          <a:p>
            <a:pPr algn="l"/>
            <a:r>
              <a:rPr lang="sv-SE" sz="1600" b="1" dirty="0" smtClean="0">
                <a:solidFill>
                  <a:schemeClr val="bg1"/>
                </a:solidFill>
              </a:rPr>
              <a:t>Kring dal och berg gryr ljus från öst.</a:t>
            </a:r>
          </a:p>
          <a:p>
            <a:pPr algn="l"/>
            <a:r>
              <a:rPr lang="sv-SE" sz="1600" b="1" dirty="0" smtClean="0">
                <a:solidFill>
                  <a:schemeClr val="bg1"/>
                </a:solidFill>
              </a:rPr>
              <a:t>På nytt tändes hoppet i ängsliga bröst.</a:t>
            </a:r>
          </a:p>
          <a:p>
            <a:pPr algn="l"/>
            <a:endParaRPr lang="sv-SE" sz="1000" b="1" dirty="0" smtClean="0">
              <a:solidFill>
                <a:schemeClr val="bg1"/>
              </a:solidFill>
            </a:endParaRPr>
          </a:p>
          <a:p>
            <a:pPr algn="l"/>
            <a:r>
              <a:rPr lang="sv-SE" sz="1600" b="1" dirty="0" smtClean="0">
                <a:solidFill>
                  <a:schemeClr val="bg1"/>
                </a:solidFill>
              </a:rPr>
              <a:t>3.Tre vise män långt fjärran från</a:t>
            </a:r>
          </a:p>
          <a:p>
            <a:pPr algn="l"/>
            <a:r>
              <a:rPr lang="sv-SE" sz="1600" b="1" dirty="0" smtClean="0">
                <a:solidFill>
                  <a:schemeClr val="bg1"/>
                </a:solidFill>
              </a:rPr>
              <a:t>vill hyllning ge en kungason.</a:t>
            </a:r>
          </a:p>
          <a:p>
            <a:pPr algn="l"/>
            <a:r>
              <a:rPr lang="sv-SE" sz="1600" b="1" dirty="0" smtClean="0">
                <a:solidFill>
                  <a:schemeClr val="bg1"/>
                </a:solidFill>
              </a:rPr>
              <a:t>Tre vise män har stjärnan sett.</a:t>
            </a:r>
          </a:p>
          <a:p>
            <a:pPr algn="l"/>
            <a:r>
              <a:rPr lang="sv-SE" sz="1600" b="1" dirty="0" smtClean="0">
                <a:solidFill>
                  <a:schemeClr val="bg1"/>
                </a:solidFill>
              </a:rPr>
              <a:t>På tecknet de litar: den leder dem rätt.</a:t>
            </a:r>
          </a:p>
          <a:p>
            <a:pPr algn="l"/>
            <a:endParaRPr lang="sv-SE" sz="1000" b="1" dirty="0" smtClean="0">
              <a:solidFill>
                <a:schemeClr val="bg1"/>
              </a:solidFill>
            </a:endParaRPr>
          </a:p>
          <a:p>
            <a:pPr algn="l"/>
            <a:r>
              <a:rPr lang="sv-SE" sz="1600" b="1" dirty="0" smtClean="0">
                <a:solidFill>
                  <a:schemeClr val="bg1"/>
                </a:solidFill>
              </a:rPr>
              <a:t>4.Se, stjärnans ljus går framför dem</a:t>
            </a:r>
          </a:p>
          <a:p>
            <a:pPr algn="l"/>
            <a:r>
              <a:rPr lang="sv-SE" sz="1600" b="1" dirty="0" smtClean="0">
                <a:solidFill>
                  <a:schemeClr val="bg1"/>
                </a:solidFill>
              </a:rPr>
              <a:t>till djurens stall vid Betlehem,</a:t>
            </a:r>
          </a:p>
          <a:p>
            <a:pPr algn="l"/>
            <a:r>
              <a:rPr lang="sv-SE" sz="1600" b="1" dirty="0" smtClean="0">
                <a:solidFill>
                  <a:schemeClr val="bg1"/>
                </a:solidFill>
              </a:rPr>
              <a:t>där färdens mål de når till sist:</a:t>
            </a:r>
          </a:p>
          <a:p>
            <a:pPr algn="l"/>
            <a:r>
              <a:rPr lang="sv-SE" sz="1600" b="1" dirty="0" smtClean="0">
                <a:solidFill>
                  <a:schemeClr val="bg1"/>
                </a:solidFill>
              </a:rPr>
              <a:t>Maria och Josef med Frälsaren Krist</a:t>
            </a:r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sv-SE" sz="1600" b="1" dirty="0" err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31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Vid Betlehem en vinternatt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Den første Noel </dc:title>
  <dc:creator>mary</dc:creator>
  <cp:lastModifiedBy>mary</cp:lastModifiedBy>
  <cp:revision>11</cp:revision>
  <dcterms:created xsi:type="dcterms:W3CDTF">2019-12-11T19:48:10Z</dcterms:created>
  <dcterms:modified xsi:type="dcterms:W3CDTF">2021-12-10T17:41:18Z</dcterms:modified>
</cp:coreProperties>
</file>