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D153-8354-4118-B040-ED15045052EE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51D5C-0332-4382-9CB3-F522C1E7A0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, Dilo en las Montañ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5616624" cy="50405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Ve</a:t>
            </a:r>
            <a:r>
              <a:rPr lang="es-ES" b="1" dirty="0" smtClean="0"/>
              <a:t>, Dilo en las Montañas</a:t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6048672" cy="444204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Ve, dilo en las montañas, en todas partes y alrededor;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Ve, dilo en las montañas: que Cristo el Rey nació.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 ha esperado que Cristo el Rey de paz,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Viniera a esta tierra trayéndole solaz.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2.Llegó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un niño de noche en Belén;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cielo las estrellas le alumbraron también.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3.Y los que son de Cristo debieran proclamar,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Cristo al mundo vino los hombres a salvar.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Ve, Dilo en las Montañas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Ve, Dilo en las Montañas </dc:title>
  <dc:creator>mary</dc:creator>
  <cp:lastModifiedBy>mary</cp:lastModifiedBy>
  <cp:revision>10</cp:revision>
  <dcterms:created xsi:type="dcterms:W3CDTF">2021-12-17T18:42:55Z</dcterms:created>
  <dcterms:modified xsi:type="dcterms:W3CDTF">2021-12-18T21:11:25Z</dcterms:modified>
</cp:coreProperties>
</file>