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FD49-0E00-490F-BC39-C14EF6A18385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1F7B-56E0-44E4-ACC0-A0BA6DDC9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FD49-0E00-490F-BC39-C14EF6A18385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1F7B-56E0-44E4-ACC0-A0BA6DDC9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FD49-0E00-490F-BC39-C14EF6A18385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1F7B-56E0-44E4-ACC0-A0BA6DDC9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FD49-0E00-490F-BC39-C14EF6A18385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1F7B-56E0-44E4-ACC0-A0BA6DDC9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FD49-0E00-490F-BC39-C14EF6A18385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1F7B-56E0-44E4-ACC0-A0BA6DDC9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FD49-0E00-490F-BC39-C14EF6A18385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1F7B-56E0-44E4-ACC0-A0BA6DDC9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FD49-0E00-490F-BC39-C14EF6A18385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1F7B-56E0-44E4-ACC0-A0BA6DDC9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FD49-0E00-490F-BC39-C14EF6A18385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1F7B-56E0-44E4-ACC0-A0BA6DDC9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FD49-0E00-490F-BC39-C14EF6A18385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1F7B-56E0-44E4-ACC0-A0BA6DDC9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FD49-0E00-490F-BC39-C14EF6A18385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1F7B-56E0-44E4-ACC0-A0BA6DDC9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FD49-0E00-490F-BC39-C14EF6A18385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1F7B-56E0-44E4-ACC0-A0BA6DDC9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2FD49-0E00-490F-BC39-C14EF6A18385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21F7B-56E0-44E4-ACC0-A0BA6DDC90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Long Expected Jesus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mat Tuhan Menantik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0"/>
            <a:ext cx="56388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Umat</a:t>
            </a:r>
            <a:r>
              <a:rPr lang="en-US" b="1" dirty="0"/>
              <a:t> </a:t>
            </a:r>
            <a:r>
              <a:rPr lang="en-US" b="1" dirty="0" err="1"/>
              <a:t>Tuhan</a:t>
            </a:r>
            <a:r>
              <a:rPr lang="en-US" b="1" dirty="0"/>
              <a:t> </a:t>
            </a:r>
            <a:r>
              <a:rPr lang="en-US" b="1" dirty="0" err="1"/>
              <a:t>Menantikan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362200"/>
            <a:ext cx="6400800" cy="35052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1.Umat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menantikan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kedatangan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bebaskan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takut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dihapus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kekuatan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penghiburan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pengharapan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dinanti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s'luruh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sukacita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2.Bayi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Raja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bebaskan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umat-Nya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mem'rintah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membawa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K'rajaan-Nya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Kudus-Mu,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mem'rintah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anug'rah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saja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masuki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70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Umat Tuhan Menantikan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Umat Tuhan Menantikan</dc:title>
  <dc:creator>FRONT</dc:creator>
  <cp:lastModifiedBy>FRONT</cp:lastModifiedBy>
  <cp:revision>5</cp:revision>
  <dcterms:created xsi:type="dcterms:W3CDTF">2024-07-17T14:16:44Z</dcterms:created>
  <dcterms:modified xsi:type="dcterms:W3CDTF">2024-07-17T14:26:48Z</dcterms:modified>
</cp:coreProperties>
</file>