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1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37356-27C1-42CC-87C5-ADBAA9D671BA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392DD-1CF2-4DB3-8E74-A7BAD1812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37356-27C1-42CC-87C5-ADBAA9D671BA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392DD-1CF2-4DB3-8E74-A7BAD1812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37356-27C1-42CC-87C5-ADBAA9D671BA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392DD-1CF2-4DB3-8E74-A7BAD1812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37356-27C1-42CC-87C5-ADBAA9D671BA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392DD-1CF2-4DB3-8E74-A7BAD1812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37356-27C1-42CC-87C5-ADBAA9D671BA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392DD-1CF2-4DB3-8E74-A7BAD1812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37356-27C1-42CC-87C5-ADBAA9D671BA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392DD-1CF2-4DB3-8E74-A7BAD1812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37356-27C1-42CC-87C5-ADBAA9D671BA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392DD-1CF2-4DB3-8E74-A7BAD1812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37356-27C1-42CC-87C5-ADBAA9D671BA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392DD-1CF2-4DB3-8E74-A7BAD1812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37356-27C1-42CC-87C5-ADBAA9D671BA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392DD-1CF2-4DB3-8E74-A7BAD1812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37356-27C1-42CC-87C5-ADBAA9D671BA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392DD-1CF2-4DB3-8E74-A7BAD1812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37356-27C1-42CC-87C5-ADBAA9D671BA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392DD-1CF2-4DB3-8E74-A7BAD1812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37356-27C1-42CC-87C5-ADBAA9D671BA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392DD-1CF2-4DB3-8E74-A7BAD1812CB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way in a Mang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suk Mejakdak Su N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260649"/>
            <a:ext cx="5472608" cy="50405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b="1" dirty="0" err="1" smtClean="0">
                <a:solidFill>
                  <a:schemeClr val="bg1"/>
                </a:solidFill>
              </a:rPr>
              <a:t>Tsuk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Mejakdak</a:t>
            </a:r>
            <a:r>
              <a:rPr lang="en-US" b="1" dirty="0">
                <a:solidFill>
                  <a:schemeClr val="bg1"/>
                </a:solidFill>
              </a:rPr>
              <a:t> Su </a:t>
            </a:r>
            <a:r>
              <a:rPr lang="en-US" b="1" dirty="0" err="1">
                <a:solidFill>
                  <a:schemeClr val="bg1"/>
                </a:solidFill>
              </a:rPr>
              <a:t>Nung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14810" y="1214422"/>
            <a:ext cx="4536504" cy="465807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Tsuk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Mejakdak</a:t>
            </a:r>
            <a:r>
              <a:rPr lang="en-US" sz="1800" b="1" dirty="0" smtClean="0">
                <a:solidFill>
                  <a:schemeClr val="bg1"/>
                </a:solidFill>
              </a:rPr>
              <a:t> Su ka </a:t>
            </a:r>
            <a:r>
              <a:rPr lang="en-US" sz="1800" b="1" dirty="0" err="1" smtClean="0">
                <a:solidFill>
                  <a:schemeClr val="bg1"/>
                </a:solidFill>
              </a:rPr>
              <a:t>Nung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yipden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maka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Tila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kibur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Yisu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kolak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atalok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Ai </a:t>
            </a:r>
            <a:r>
              <a:rPr lang="en-US" sz="1800" b="1" dirty="0" err="1" smtClean="0">
                <a:solidFill>
                  <a:schemeClr val="bg1"/>
                </a:solidFill>
              </a:rPr>
              <a:t>yipden</a:t>
            </a:r>
            <a:r>
              <a:rPr lang="en-US" sz="1800" b="1" dirty="0" smtClean="0">
                <a:solidFill>
                  <a:schemeClr val="bg1"/>
                </a:solidFill>
              </a:rPr>
              <a:t> ka </a:t>
            </a:r>
            <a:r>
              <a:rPr lang="en-US" sz="1800" b="1" dirty="0" err="1" smtClean="0">
                <a:solidFill>
                  <a:schemeClr val="bg1"/>
                </a:solidFill>
              </a:rPr>
              <a:t>nung</a:t>
            </a:r>
            <a:r>
              <a:rPr lang="en-US" sz="1800" b="1" dirty="0" smtClean="0">
                <a:solidFill>
                  <a:schemeClr val="bg1"/>
                </a:solidFill>
              </a:rPr>
              <a:t> Pa </a:t>
            </a:r>
            <a:r>
              <a:rPr lang="en-US" sz="1800" b="1" dirty="0" err="1" smtClean="0">
                <a:solidFill>
                  <a:schemeClr val="bg1"/>
                </a:solidFill>
              </a:rPr>
              <a:t>ontaka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lia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Petinutem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jagi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sangwa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gutsur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Kinu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sakdang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shirurutem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Mokremer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Saka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kinu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Yisu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mejepi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alir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Ni </a:t>
            </a:r>
            <a:r>
              <a:rPr lang="en-US" sz="1800" b="1" dirty="0" err="1" smtClean="0">
                <a:solidFill>
                  <a:schemeClr val="bg1"/>
                </a:solidFill>
              </a:rPr>
              <a:t>na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meimer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Kibur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Yisu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Khrista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Teti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nukang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sangwa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maru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tsashi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Ne  dang </a:t>
            </a:r>
            <a:r>
              <a:rPr lang="en-US" sz="1800" b="1" dirty="0" err="1" smtClean="0">
                <a:solidFill>
                  <a:schemeClr val="bg1"/>
                </a:solidFill>
              </a:rPr>
              <a:t>mepishir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liang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en-US" sz="1800" b="1" dirty="0" err="1" smtClean="0">
                <a:solidFill>
                  <a:schemeClr val="bg1"/>
                </a:solidFill>
              </a:rPr>
              <a:t>Yisu</a:t>
            </a:r>
            <a:r>
              <a:rPr lang="en-US" sz="1800" b="1" dirty="0" smtClean="0">
                <a:solidFill>
                  <a:schemeClr val="bg1"/>
                </a:solidFill>
              </a:rPr>
              <a:t> Ku den 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Tedi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ku</a:t>
            </a:r>
            <a:r>
              <a:rPr lang="en-US" sz="1800" b="1" dirty="0" smtClean="0">
                <a:solidFill>
                  <a:schemeClr val="bg1"/>
                </a:solidFill>
              </a:rPr>
              <a:t> den </a:t>
            </a:r>
            <a:r>
              <a:rPr lang="en-US" sz="1800" b="1" dirty="0" err="1" smtClean="0">
                <a:solidFill>
                  <a:schemeClr val="bg1"/>
                </a:solidFill>
              </a:rPr>
              <a:t>liang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aser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meimang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Temeim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tanurtem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ajak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moajang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Kotaki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aniang</a:t>
            </a:r>
            <a:r>
              <a:rPr lang="en-US" sz="1800" b="1" dirty="0" smtClean="0">
                <a:solidFill>
                  <a:schemeClr val="bg1"/>
                </a:solidFill>
              </a:rPr>
              <a:t> ne den </a:t>
            </a:r>
            <a:r>
              <a:rPr lang="en-US" sz="1800" b="1" dirty="0" err="1" smtClean="0">
                <a:solidFill>
                  <a:schemeClr val="bg1"/>
                </a:solidFill>
              </a:rPr>
              <a:t>alitsu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66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Tsuk Mejakdak Su Nung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Tsuk Mejakdak Su Nung </dc:title>
  <dc:creator>mary</dc:creator>
  <cp:lastModifiedBy>FRONT</cp:lastModifiedBy>
  <cp:revision>15</cp:revision>
  <dcterms:created xsi:type="dcterms:W3CDTF">2021-11-22T16:14:09Z</dcterms:created>
  <dcterms:modified xsi:type="dcterms:W3CDTF">2023-12-09T19:27:28Z</dcterms:modified>
</cp:coreProperties>
</file>