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AC59-5FA8-4C4D-94E7-D07DBDD545A5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35E5-8352-4B2E-8D6F-4071F47D83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ình Yêu Thiên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536504" cy="54868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Yêu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Thiên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Chúa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4176464" cy="5688632"/>
          </a:xfrm>
        </p:spPr>
        <p:txBody>
          <a:bodyPr>
            <a:noAutofit/>
          </a:bodyPr>
          <a:lstStyle/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1. Ngày xưa sông núi xinh tươi,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con người đang sống yên vui bên Chúa Trời,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Thời gian man mác êm trôi,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nhưng người quên Chúa nên tội tràn nơi nơi.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Chúa đã hứa ban Con Ngài yêu dấu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sinh nơi dương thế u sầu,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Huyết thánh nhuốm trên địa cầu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để cứu bao người đang thương đau.</a:t>
            </a:r>
          </a:p>
          <a:p>
            <a:pPr algn="l"/>
            <a:endParaRPr lang="vi-VN" sz="13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2. Rồi đêm đông ấy sương rơi,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Con Trời đã tới dương gian mang kiếp người.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Làm thân lữ khách đơn côi,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trên đường dương thế bao lần lệ tuôn rơi.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Chúa đã lớn lên nơi trần gian ấy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đau thương hơn kiếp lưu đày.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Chúa cũng chết thay nhân loại nơi ấy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nhưng nào đâu ai hay.</a:t>
            </a:r>
          </a:p>
          <a:p>
            <a:pPr algn="l"/>
            <a:endParaRPr lang="vi-VN" sz="13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3. Giờ đây Chúa đã giáng sinh,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tha tội ta Chúa ban cho ta phước lành.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Cùng nhau ca khúc Giáng Sinh,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cho lòng tươi mới như bầu trời thanh thanh.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Hãy hát vang lên cho vượt qua núi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cho bay cao vút mây trời.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Đón Chúa giáng sinh hỡi người thế giới</a:t>
            </a:r>
          </a:p>
          <a:p>
            <a:pPr algn="l"/>
            <a:r>
              <a:rPr lang="vi-VN" sz="1300" b="1" dirty="0" smtClean="0">
                <a:solidFill>
                  <a:schemeClr val="bg1"/>
                </a:solidFill>
              </a:rPr>
              <a:t>mau về đây chung vui.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199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Tình Yêu Thiên Chúa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Yêu Thiên Chúa</dc:title>
  <dc:creator>mary</dc:creator>
  <cp:lastModifiedBy>mary</cp:lastModifiedBy>
  <cp:revision>6</cp:revision>
  <dcterms:created xsi:type="dcterms:W3CDTF">2021-12-12T22:08:06Z</dcterms:created>
  <dcterms:modified xsi:type="dcterms:W3CDTF">2021-12-13T15:37:35Z</dcterms:modified>
</cp:coreProperties>
</file>