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5A2D-2A87-4D38-A129-E051B8371648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38BF-7B49-40A0-8429-17292BAA7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5A2D-2A87-4D38-A129-E051B8371648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38BF-7B49-40A0-8429-17292BAA7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5A2D-2A87-4D38-A129-E051B8371648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38BF-7B49-40A0-8429-17292BAA7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5A2D-2A87-4D38-A129-E051B8371648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38BF-7B49-40A0-8429-17292BAA7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5A2D-2A87-4D38-A129-E051B8371648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38BF-7B49-40A0-8429-17292BAA7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5A2D-2A87-4D38-A129-E051B8371648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38BF-7B49-40A0-8429-17292BAA7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5A2D-2A87-4D38-A129-E051B8371648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38BF-7B49-40A0-8429-17292BAA7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5A2D-2A87-4D38-A129-E051B8371648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38BF-7B49-40A0-8429-17292BAA7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5A2D-2A87-4D38-A129-E051B8371648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38BF-7B49-40A0-8429-17292BAA7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5A2D-2A87-4D38-A129-E051B8371648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38BF-7B49-40A0-8429-17292BAA7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5A2D-2A87-4D38-A129-E051B8371648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38BF-7B49-40A0-8429-17292BAA7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C5A2D-2A87-4D38-A129-E051B8371648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238BF-7B49-40A0-8429-17292BAA73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rpujilah Nama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"/>
            <a:ext cx="547260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Terpujilah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Nama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6624736" cy="494610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1.Terpujilah </a:t>
            </a:r>
            <a:r>
              <a:rPr lang="en-US" sz="1800" b="1" dirty="0" err="1" smtClean="0">
                <a:solidFill>
                  <a:schemeClr val="bg1"/>
                </a:solidFill>
              </a:rPr>
              <a:t>nama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Yesus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malaikat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bersujud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sembahkan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mahkota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mulia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b'ri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hormat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pada-Nya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Sembahkan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mahkota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mulia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b'ri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hormat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pada-Nya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2.Semua </a:t>
            </a:r>
            <a:r>
              <a:rPr lang="en-US" sz="1800" b="1" dirty="0" smtClean="0">
                <a:solidFill>
                  <a:schemeClr val="bg1"/>
                </a:solidFill>
              </a:rPr>
              <a:t>yang </a:t>
            </a:r>
            <a:r>
              <a:rPr lang="en-US" sz="1800" b="1" dirty="0" err="1" smtClean="0">
                <a:solidFill>
                  <a:schemeClr val="bg1"/>
                </a:solidFill>
              </a:rPr>
              <a:t>ditebuskan-Nya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bersyukur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bersujud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anug'rah-Nya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s'lamatkanku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b'ri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hormat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pada-Nya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Anug'rah-Nya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s'lamatkanku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b'ri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hormat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pada</a:t>
            </a:r>
            <a:r>
              <a:rPr lang="en-US" sz="1800" b="1" dirty="0" smtClean="0">
                <a:solidFill>
                  <a:schemeClr val="bg1"/>
                </a:solidFill>
              </a:rPr>
              <a:t>-</a:t>
            </a:r>
            <a:r>
              <a:rPr lang="en-US" sz="1800" b="1" dirty="0" err="1" smtClean="0">
                <a:solidFill>
                  <a:schemeClr val="bg1"/>
                </a:solidFill>
              </a:rPr>
              <a:t>Nya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3.Bangsa-bangsa </a:t>
            </a:r>
            <a:r>
              <a:rPr lang="en-US" sz="1800" b="1" dirty="0" err="1" smtClean="0">
                <a:solidFill>
                  <a:schemeClr val="bg1"/>
                </a:solidFill>
              </a:rPr>
              <a:t>di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dunia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berhimpun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bersujud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pandanglah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hormat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mulia-Nya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b'ri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hormat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pada</a:t>
            </a:r>
            <a:r>
              <a:rPr lang="en-US" sz="1800" b="1" dirty="0" smtClean="0">
                <a:solidFill>
                  <a:schemeClr val="bg1"/>
                </a:solidFill>
              </a:rPr>
              <a:t>-</a:t>
            </a:r>
            <a:r>
              <a:rPr lang="en-US" sz="1800" b="1" dirty="0" err="1" smtClean="0">
                <a:solidFill>
                  <a:schemeClr val="bg1"/>
                </a:solidFill>
              </a:rPr>
              <a:t>Nya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Pandanglah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hormat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mulia-Nya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b'ri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hormat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pada</a:t>
            </a:r>
            <a:r>
              <a:rPr lang="en-US" sz="1800" b="1" dirty="0" smtClean="0">
                <a:solidFill>
                  <a:schemeClr val="bg1"/>
                </a:solidFill>
              </a:rPr>
              <a:t>-</a:t>
            </a:r>
            <a:r>
              <a:rPr lang="en-US" sz="1800" b="1" dirty="0" err="1" smtClean="0">
                <a:solidFill>
                  <a:schemeClr val="bg1"/>
                </a:solidFill>
              </a:rPr>
              <a:t>Nya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4.Bersama </a:t>
            </a:r>
            <a:r>
              <a:rPr lang="en-US" sz="1800" b="1" dirty="0" err="1" smtClean="0">
                <a:solidFill>
                  <a:schemeClr val="bg1"/>
                </a:solidFill>
              </a:rPr>
              <a:t>umat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sorga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bertelut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bersujud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bagi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Domba</a:t>
            </a:r>
            <a:r>
              <a:rPr lang="en-US" sz="1800" b="1" dirty="0" smtClean="0">
                <a:solidFill>
                  <a:schemeClr val="bg1"/>
                </a:solidFill>
              </a:rPr>
              <a:t> yang </a:t>
            </a:r>
            <a:r>
              <a:rPr lang="en-US" sz="1800" b="1" dirty="0" err="1" smtClean="0">
                <a:solidFill>
                  <a:schemeClr val="bg1"/>
                </a:solidFill>
              </a:rPr>
              <a:t>disemb'lih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b'ri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hormat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pada-Nya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Bagi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Domba</a:t>
            </a:r>
            <a:r>
              <a:rPr lang="en-US" sz="1800" b="1" dirty="0" smtClean="0">
                <a:solidFill>
                  <a:schemeClr val="bg1"/>
                </a:solidFill>
              </a:rPr>
              <a:t> yang </a:t>
            </a:r>
            <a:r>
              <a:rPr lang="en-US" sz="1800" b="1" dirty="0" err="1" smtClean="0">
                <a:solidFill>
                  <a:schemeClr val="bg1"/>
                </a:solidFill>
              </a:rPr>
              <a:t>disemb'lih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b'ri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hormat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pada-Nya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97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Terpujilah Nama Yesus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Terpujilah Nama Yesus</dc:title>
  <dc:creator>mary</dc:creator>
  <cp:lastModifiedBy>mary</cp:lastModifiedBy>
  <cp:revision>5</cp:revision>
  <dcterms:created xsi:type="dcterms:W3CDTF">2021-12-28T17:52:46Z</dcterms:created>
  <dcterms:modified xsi:type="dcterms:W3CDTF">2021-12-29T22:46:33Z</dcterms:modified>
</cp:coreProperties>
</file>