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69F95-B73B-49A4-B24E-DB15DC1D1AA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85E8-43D7-4B25-9BE1-C9FD502618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tlong Hari na naglak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16632"/>
            <a:ext cx="5832648" cy="5760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Tatlong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naglakbay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488832" cy="482453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naglakbay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tinuntong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talang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kahangahang</a:t>
            </a:r>
            <a:r>
              <a:rPr lang="en-US" sz="1800" b="1" dirty="0" err="1" smtClean="0">
                <a:solidFill>
                  <a:srgbClr val="FF0000"/>
                </a:solidFill>
              </a:rPr>
              <a:t>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May </a:t>
            </a:r>
            <a:r>
              <a:rPr lang="en-US" sz="1800" b="1" dirty="0" err="1" smtClean="0">
                <a:solidFill>
                  <a:srgbClr val="FF0000"/>
                </a:solidFill>
              </a:rPr>
              <a:t>ga</a:t>
            </a:r>
            <a:r>
              <a:rPr lang="en-US" sz="1800" b="1" dirty="0" err="1" smtClean="0">
                <a:solidFill>
                  <a:srgbClr val="FF0000"/>
                </a:solidFill>
              </a:rPr>
              <a:t>ndang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maharlika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pakanlurang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lakabayin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patnubay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ningning</a:t>
            </a:r>
            <a:r>
              <a:rPr lang="en-US" sz="1800" b="1" dirty="0" smtClean="0">
                <a:solidFill>
                  <a:srgbClr val="FF0000"/>
                </a:solidFill>
              </a:rPr>
              <a:t>(Amen)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magmamaliw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kadiosan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mag-aalay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Tatlong Hari na naglakbay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Kaming Tatlong Hari</dc:title>
  <dc:creator>mary</dc:creator>
  <cp:lastModifiedBy>mary</cp:lastModifiedBy>
  <cp:revision>22</cp:revision>
  <dcterms:created xsi:type="dcterms:W3CDTF">2019-12-31T20:11:39Z</dcterms:created>
  <dcterms:modified xsi:type="dcterms:W3CDTF">2021-12-09T17:37:00Z</dcterms:modified>
</cp:coreProperties>
</file>