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6BD1-01B3-48AD-9E33-4B09F5862F20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6148-17F3-4927-8CC6-3A0ED51FC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6BD1-01B3-48AD-9E33-4B09F5862F20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6148-17F3-4927-8CC6-3A0ED51FC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6BD1-01B3-48AD-9E33-4B09F5862F20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6148-17F3-4927-8CC6-3A0ED51FC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6BD1-01B3-48AD-9E33-4B09F5862F20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6148-17F3-4927-8CC6-3A0ED51FC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6BD1-01B3-48AD-9E33-4B09F5862F20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6148-17F3-4927-8CC6-3A0ED51FC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6BD1-01B3-48AD-9E33-4B09F5862F20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6148-17F3-4927-8CC6-3A0ED51FC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6BD1-01B3-48AD-9E33-4B09F5862F20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6148-17F3-4927-8CC6-3A0ED51FC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6BD1-01B3-48AD-9E33-4B09F5862F20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6148-17F3-4927-8CC6-3A0ED51FC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6BD1-01B3-48AD-9E33-4B09F5862F20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6148-17F3-4927-8CC6-3A0ED51FC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6BD1-01B3-48AD-9E33-4B09F5862F20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6148-17F3-4927-8CC6-3A0ED51FC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6BD1-01B3-48AD-9E33-4B09F5862F20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6148-17F3-4927-8CC6-3A0ED51FC7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06BD1-01B3-48AD-9E33-4B09F5862F20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16148-17F3-4927-8CC6-3A0ED51FC7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mani Mphamv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1"/>
            <a:ext cx="4248472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Tamani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Mphamvu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052736"/>
            <a:ext cx="3600400" cy="5400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1. </a:t>
            </a:r>
            <a:r>
              <a:rPr lang="en-US" b="1" dirty="0" err="1" smtClean="0">
                <a:solidFill>
                  <a:schemeClr val="bg1"/>
                </a:solidFill>
              </a:rPr>
              <a:t>Tamani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mphamvu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Angelo </a:t>
            </a:r>
            <a:r>
              <a:rPr lang="en-US" b="1" dirty="0" err="1" smtClean="0">
                <a:solidFill>
                  <a:schemeClr val="bg1"/>
                </a:solidFill>
              </a:rPr>
              <a:t>agwade</a:t>
            </a:r>
            <a:r>
              <a:rPr lang="en-US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Tulutsani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korona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Mubveke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mbveke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mbveke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Mbveke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Mbuyeyo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2. </a:t>
            </a:r>
            <a:r>
              <a:rPr lang="en-US" b="1" dirty="0" err="1" smtClean="0">
                <a:solidFill>
                  <a:schemeClr val="bg1"/>
                </a:solidFill>
              </a:rPr>
              <a:t>Inu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osankhidwa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ake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Owomboledwa</a:t>
            </a:r>
            <a:r>
              <a:rPr lang="en-US" b="1" dirty="0" smtClean="0">
                <a:solidFill>
                  <a:schemeClr val="bg1"/>
                </a:solidFill>
              </a:rPr>
              <a:t> ‘nu,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Tamani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Mpulumutsiyo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3. </a:t>
            </a:r>
            <a:r>
              <a:rPr lang="en-US" b="1" dirty="0" err="1" smtClean="0">
                <a:solidFill>
                  <a:schemeClr val="bg1"/>
                </a:solidFill>
              </a:rPr>
              <a:t>Anthu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ose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mitundu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Pa </a:t>
            </a:r>
            <a:r>
              <a:rPr lang="en-US" b="1" dirty="0" err="1" smtClean="0">
                <a:solidFill>
                  <a:schemeClr val="bg1"/>
                </a:solidFill>
              </a:rPr>
              <a:t>dziko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linotu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Amlemekeze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Mfumuyi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4. </a:t>
            </a:r>
            <a:r>
              <a:rPr lang="en-US" b="1" dirty="0" err="1" smtClean="0">
                <a:solidFill>
                  <a:schemeClr val="bg1"/>
                </a:solidFill>
              </a:rPr>
              <a:t>Tifuna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kuti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komweko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Tikamgwadire</a:t>
            </a:r>
            <a:r>
              <a:rPr lang="en-US" b="1" dirty="0" smtClean="0">
                <a:solidFill>
                  <a:schemeClr val="bg1"/>
                </a:solidFill>
              </a:rPr>
              <a:t> ‘Ye;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Tidzaimba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kosaleka</a:t>
            </a:r>
            <a:r>
              <a:rPr lang="en-US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Tamani Mphamvu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Tamani Mphamvu </dc:title>
  <dc:creator>mary</dc:creator>
  <cp:lastModifiedBy>mary</cp:lastModifiedBy>
  <cp:revision>6</cp:revision>
  <dcterms:created xsi:type="dcterms:W3CDTF">2020-11-26T16:27:28Z</dcterms:created>
  <dcterms:modified xsi:type="dcterms:W3CDTF">2021-12-29T21:50:37Z</dcterms:modified>
</cp:coreProperties>
</file>