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D2B0-DDC2-450D-9E6E-1343EB84F11C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E4D-8A85-4789-8770-F664EBAAB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D2B0-DDC2-450D-9E6E-1343EB84F11C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E4D-8A85-4789-8770-F664EBAAB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D2B0-DDC2-450D-9E6E-1343EB84F11C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E4D-8A85-4789-8770-F664EBAAB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D2B0-DDC2-450D-9E6E-1343EB84F11C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E4D-8A85-4789-8770-F664EBAAB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D2B0-DDC2-450D-9E6E-1343EB84F11C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E4D-8A85-4789-8770-F664EBAAB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D2B0-DDC2-450D-9E6E-1343EB84F11C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E4D-8A85-4789-8770-F664EBAAB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D2B0-DDC2-450D-9E6E-1343EB84F11C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E4D-8A85-4789-8770-F664EBAAB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D2B0-DDC2-450D-9E6E-1343EB84F11C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E4D-8A85-4789-8770-F664EBAAB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D2B0-DDC2-450D-9E6E-1343EB84F11C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E4D-8A85-4789-8770-F664EBAAB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D2B0-DDC2-450D-9E6E-1343EB84F11C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E4D-8A85-4789-8770-F664EBAAB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D2B0-DDC2-450D-9E6E-1343EB84F11C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E4D-8A85-4789-8770-F664EBAAB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FD2B0-DDC2-450D-9E6E-1343EB84F11C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E8E4D-8A85-4789-8770-F664EBAABF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payak na sabsab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040560" cy="6058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Sa </a:t>
            </a:r>
            <a:r>
              <a:rPr lang="en-US" b="1" dirty="0" err="1" smtClean="0">
                <a:solidFill>
                  <a:schemeClr val="bg1"/>
                </a:solidFill>
              </a:rPr>
              <a:t>payak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sabsaban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8992" y="1000108"/>
            <a:ext cx="5904656" cy="496855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Sa </a:t>
            </a:r>
            <a:r>
              <a:rPr lang="en-US" sz="2000" b="1" dirty="0" err="1" smtClean="0">
                <a:solidFill>
                  <a:schemeClr val="bg1"/>
                </a:solidFill>
              </a:rPr>
              <a:t>payak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sabsaban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kuna'yy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wala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sanggol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hesus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ulo'y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nakahiga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Tala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kalangita'y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doon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nakatunghay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sanggol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hesus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dayami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nakahimlay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baka</a:t>
            </a:r>
            <a:r>
              <a:rPr lang="en-US" sz="2000" b="1" dirty="0" smtClean="0">
                <a:solidFill>
                  <a:schemeClr val="bg1"/>
                </a:solidFill>
              </a:rPr>
              <a:t> ay nag ka </a:t>
            </a:r>
            <a:r>
              <a:rPr lang="en-US" sz="2000" b="1" dirty="0" err="1" smtClean="0">
                <a:solidFill>
                  <a:schemeClr val="bg1"/>
                </a:solidFill>
              </a:rPr>
              <a:t>ingay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musmos</a:t>
            </a:r>
            <a:r>
              <a:rPr lang="en-US" sz="2000" b="1" dirty="0" smtClean="0">
                <a:solidFill>
                  <a:schemeClr val="bg1"/>
                </a:solidFill>
              </a:rPr>
              <a:t> ay </a:t>
            </a:r>
            <a:r>
              <a:rPr lang="en-US" sz="2000" b="1" dirty="0" err="1" smtClean="0">
                <a:solidFill>
                  <a:schemeClr val="bg1"/>
                </a:solidFill>
              </a:rPr>
              <a:t>nagising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sanggol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hesus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iyak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maririnig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Mahal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kong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panginoon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mula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langit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masdan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Sa </a:t>
            </a:r>
            <a:r>
              <a:rPr lang="en-US" sz="2000" b="1" dirty="0" err="1" smtClean="0">
                <a:solidFill>
                  <a:schemeClr val="bg1"/>
                </a:solidFill>
              </a:rPr>
              <a:t>duyan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ako'y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samahan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hanggang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mahimbing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Yakapin</a:t>
            </a:r>
            <a:r>
              <a:rPr lang="en-US" sz="2000" b="1" dirty="0" smtClean="0">
                <a:solidFill>
                  <a:schemeClr val="bg1"/>
                </a:solidFill>
              </a:rPr>
              <a:t> mo </a:t>
            </a:r>
            <a:r>
              <a:rPr lang="en-US" sz="2000" b="1" dirty="0" err="1" smtClean="0">
                <a:solidFill>
                  <a:schemeClr val="bg1"/>
                </a:solidFill>
              </a:rPr>
              <a:t>panginoon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ika'y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manatili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Kasamaka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kailanman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pag-ibig</a:t>
            </a:r>
            <a:r>
              <a:rPr lang="en-US" sz="2000" b="1" dirty="0" smtClean="0">
                <a:solidFill>
                  <a:schemeClr val="bg1"/>
                </a:solidFill>
              </a:rPr>
              <a:t> mo </a:t>
            </a:r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hinihingi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anak</a:t>
            </a:r>
            <a:r>
              <a:rPr lang="en-US" sz="2000" b="1" dirty="0" smtClean="0">
                <a:solidFill>
                  <a:schemeClr val="bg1"/>
                </a:solidFill>
              </a:rPr>
              <a:t> mo ay </a:t>
            </a:r>
            <a:r>
              <a:rPr lang="en-US" sz="2000" b="1" dirty="0" err="1" smtClean="0">
                <a:solidFill>
                  <a:schemeClr val="bg1"/>
                </a:solidFill>
              </a:rPr>
              <a:t>pagpalain</a:t>
            </a:r>
            <a:r>
              <a:rPr lang="en-US" sz="2000" b="1" dirty="0" smtClean="0">
                <a:solidFill>
                  <a:schemeClr val="bg1"/>
                </a:solidFill>
              </a:rPr>
              <a:t> at </a:t>
            </a:r>
            <a:r>
              <a:rPr lang="en-US" sz="2000" b="1" dirty="0" err="1" smtClean="0">
                <a:solidFill>
                  <a:schemeClr val="bg1"/>
                </a:solidFill>
              </a:rPr>
              <a:t>kalingain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Ihatid</a:t>
            </a:r>
            <a:r>
              <a:rPr lang="en-US" sz="2000" b="1" dirty="0" smtClean="0">
                <a:solidFill>
                  <a:schemeClr val="bg1"/>
                </a:solidFill>
              </a:rPr>
              <a:t> mo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langit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ikay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makapiling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 payak na sabsaban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Lumayo sa isang Manger</dc:title>
  <dc:creator>mary</dc:creator>
  <cp:lastModifiedBy>FRONT</cp:lastModifiedBy>
  <cp:revision>10</cp:revision>
  <dcterms:created xsi:type="dcterms:W3CDTF">2021-11-21T00:22:57Z</dcterms:created>
  <dcterms:modified xsi:type="dcterms:W3CDTF">2023-12-09T19:33:26Z</dcterms:modified>
</cp:coreProperties>
</file>