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1" autoAdjust="0"/>
    <p:restoredTop sz="94681" autoAdjust="0"/>
  </p:normalViewPr>
  <p:slideViewPr>
    <p:cSldViewPr>
      <p:cViewPr varScale="1">
        <p:scale>
          <a:sx n="66" d="100"/>
          <a:sy n="66" d="100"/>
        </p:scale>
        <p:origin x="-185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4CCC8-0D6B-40AD-B45A-68DB8BC8F783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D57-3A72-422C-B8D3-155B2C88D4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4CCC8-0D6B-40AD-B45A-68DB8BC8F783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D57-3A72-422C-B8D3-155B2C88D4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4CCC8-0D6B-40AD-B45A-68DB8BC8F783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D57-3A72-422C-B8D3-155B2C88D4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4CCC8-0D6B-40AD-B45A-68DB8BC8F783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D57-3A72-422C-B8D3-155B2C88D4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4CCC8-0D6B-40AD-B45A-68DB8BC8F783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D57-3A72-422C-B8D3-155B2C88D4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4CCC8-0D6B-40AD-B45A-68DB8BC8F783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D57-3A72-422C-B8D3-155B2C88D4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4CCC8-0D6B-40AD-B45A-68DB8BC8F783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D57-3A72-422C-B8D3-155B2C88D4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4CCC8-0D6B-40AD-B45A-68DB8BC8F783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D57-3A72-422C-B8D3-155B2C88D4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4CCC8-0D6B-40AD-B45A-68DB8BC8F783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D57-3A72-422C-B8D3-155B2C88D4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4CCC8-0D6B-40AD-B45A-68DB8BC8F783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D57-3A72-422C-B8D3-155B2C88D4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4CCC8-0D6B-40AD-B45A-68DB8BC8F783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D57-3A72-422C-B8D3-155B2C88D4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4CCC8-0D6B-40AD-B45A-68DB8BC8F783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61D57-3A72-422C-B8D3-155B2C88D42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Joy to the world5.jpg"/>
          <p:cNvPicPr>
            <a:picLocks noChangeAspect="1"/>
          </p:cNvPicPr>
          <p:nvPr userDrawn="1"/>
        </p:nvPicPr>
        <p:blipFill>
          <a:blip r:embed="rId14" cstate="print">
            <a:lum bright="25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O boiboiyet eng' ngonyun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1680" y="332656"/>
            <a:ext cx="5904656" cy="57849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O </a:t>
            </a:r>
            <a:r>
              <a:rPr lang="en-US" b="1" dirty="0" err="1"/>
              <a:t>boiboiyet</a:t>
            </a:r>
            <a:r>
              <a:rPr lang="en-US" b="1" dirty="0"/>
              <a:t> eng' </a:t>
            </a:r>
            <a:r>
              <a:rPr lang="en-US" b="1" dirty="0" err="1"/>
              <a:t>ngonyuni</a:t>
            </a:r>
            <a:r>
              <a:rPr lang="en-US" b="1" dirty="0"/>
              <a:t> 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268760"/>
            <a:ext cx="7848872" cy="5184576"/>
          </a:xfrm>
        </p:spPr>
        <p:txBody>
          <a:bodyPr numCol="2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 O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boiboiyet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eng'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ng'onyuni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!</a:t>
            </a:r>
          </a:p>
          <a:p>
            <a:pPr algn="l"/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Olosu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Kiptaiyat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!</a:t>
            </a:r>
          </a:p>
          <a:p>
            <a:pPr algn="l"/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Kanyo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ng'ony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Yetindennyo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</a:p>
          <a:p>
            <a:pPr algn="l"/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Obwat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rani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sigennyi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l"/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'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Ngotien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ng'ony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komugul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!</a:t>
            </a:r>
          </a:p>
          <a:p>
            <a:pPr algn="l"/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'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Ngotien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ng'ony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komugul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!</a:t>
            </a:r>
          </a:p>
          <a:p>
            <a:pPr algn="l"/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'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Ngogasgei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'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ngogasgei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ng'ony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tugul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!</a:t>
            </a:r>
          </a:p>
          <a:p>
            <a:pPr algn="l"/>
            <a:endParaRPr lang="en-US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2. O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boiboiyet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eng'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kipsengwet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!</a:t>
            </a:r>
          </a:p>
          <a:p>
            <a:pPr algn="l"/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Ilosu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malaika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!</a:t>
            </a:r>
          </a:p>
          <a:p>
            <a:pPr algn="l"/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Ki-ipchi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ng'ony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icheget</a:t>
            </a:r>
            <a:endParaRPr lang="en-US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Ng'alek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agobo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Lakwet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!</a:t>
            </a:r>
          </a:p>
          <a:p>
            <a:pPr algn="l"/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Komwa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sigennyi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!</a:t>
            </a:r>
          </a:p>
          <a:p>
            <a:pPr algn="l"/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Komwa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sigennyi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!</a:t>
            </a:r>
          </a:p>
          <a:p>
            <a:pPr algn="l"/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Ngogasge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ngogasgei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ng'ony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tugul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!</a:t>
            </a:r>
          </a:p>
          <a:p>
            <a:pPr algn="l"/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Oboiboiyet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! Mi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Laitoriat</a:t>
            </a:r>
            <a:endParaRPr lang="en-US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Olosu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Inendet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!</a:t>
            </a:r>
          </a:p>
          <a:p>
            <a:pPr algn="l"/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Iborjin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bik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imanit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</a:p>
          <a:p>
            <a:pPr algn="l"/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Bo-u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Ine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eng'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kalyet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l"/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'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Ngoboibo-itu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bik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!</a:t>
            </a:r>
          </a:p>
          <a:p>
            <a:pPr algn="l"/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'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Ngoboibo-itu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bik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!</a:t>
            </a:r>
          </a:p>
          <a:p>
            <a:pPr algn="l"/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'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Ngogasgei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'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ngogasgei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ng'ony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tugul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94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 O boiboiyet eng' ngonyuni 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O boiboiyet eng' ngonyuni  </dc:title>
  <dc:creator>mary</dc:creator>
  <cp:lastModifiedBy>mary</cp:lastModifiedBy>
  <cp:revision>6</cp:revision>
  <dcterms:created xsi:type="dcterms:W3CDTF">2021-12-01T22:26:07Z</dcterms:created>
  <dcterms:modified xsi:type="dcterms:W3CDTF">2021-12-02T00:30:20Z</dcterms:modified>
</cp:coreProperties>
</file>