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045DA-8B8E-4919-88A6-26636196C092}" type="datetimeFigureOut">
              <a:rPr lang="en-US" smtClean="0"/>
              <a:pPr/>
              <a:t>12/30/2021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8177-6558-40D7-A30D-76E421312D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kosi Ngisimami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404664"/>
            <a:ext cx="424847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Nkosi</a:t>
            </a:r>
            <a:r>
              <a:rPr lang="en-US" b="1" dirty="0" smtClean="0"/>
              <a:t> </a:t>
            </a:r>
            <a:r>
              <a:rPr lang="en-US" b="1" dirty="0" err="1" smtClean="0"/>
              <a:t>Ngisimamise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196752"/>
            <a:ext cx="3168352" cy="504056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Indlela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iyenyuka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Ngibonise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ukukhanya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Nginguye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okhulekayo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phezulu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Nkosi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ngisimamise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Emhlabeni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olidundu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Endaweni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ephakemeni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Nkosi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ngimise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phezulu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Mandiphile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mina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Esandleni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Thixo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Uxolo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malungapheli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ngimise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37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Nkosi Ngisimamise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Nkosi ngimise phezulu</dc:title>
  <dc:creator>mary</dc:creator>
  <cp:lastModifiedBy>mary</cp:lastModifiedBy>
  <cp:revision>9</cp:revision>
  <dcterms:created xsi:type="dcterms:W3CDTF">2021-12-30T15:06:33Z</dcterms:created>
  <dcterms:modified xsi:type="dcterms:W3CDTF">2021-12-30T17:24:09Z</dcterms:modified>
</cp:coreProperties>
</file>