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0D84-8516-473D-A5A9-A7DE936C1D89}" type="datetimeFigureOut">
              <a:rPr lang="en-US" smtClean="0"/>
              <a:pPr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4C88E-4BE6-4002-961D-1974CCD84A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 bela noite se ouvi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Na bela noite se ouviu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69368"/>
            <a:ext cx="5184576" cy="5355976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1.Na bela noite se ouviu dos anjos a canção,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mundo proclamando boas novas, em união.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Envolve a terra doce paz do reino celestial;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 trevas de Belém brilhou o singular sinal.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2.O Cristo prometido veio aos homens resgatar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neste mundo se ouviu hosanas a soar.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noite calma do Natal feliz canção nasceu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nova esperança e paz a terra recebeu!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3.Predito por profetas foi o tempo do Senhor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que no mundo reinará de Deus o dom de amor!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aqui virá reinar Jesus, o Rei da paz,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fruiremos outra vez, seu dom que satisfaz.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116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 bela noite se ouviu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 bela noite se ouviu</dc:title>
  <dc:creator>mary</dc:creator>
  <cp:lastModifiedBy>mary</cp:lastModifiedBy>
  <cp:revision>5</cp:revision>
  <dcterms:created xsi:type="dcterms:W3CDTF">2021-12-04T15:53:16Z</dcterms:created>
  <dcterms:modified xsi:type="dcterms:W3CDTF">2021-12-04T18:39:13Z</dcterms:modified>
</cp:coreProperties>
</file>