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C28C0-9A80-46B9-A16D-F2422209A186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A59F-5DC2-4CEB-B108-C534309190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lia Bagi Tuhan Yang Bang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696744" cy="43204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Mulia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Yang </a:t>
            </a:r>
            <a:r>
              <a:rPr lang="en-US" b="1" dirty="0" err="1"/>
              <a:t>Bangkit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764704"/>
            <a:ext cx="4536504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1.Mulia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mengalahkan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s'lama-lamanya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melepaskan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pembalut-Nya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Mulia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bangkit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mengalahkan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s'lama-lamanya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2.Tuhan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berkidung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memerlukan-Nya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90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Mulia Bagi Tuhan Yang Bangkit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Mulia Bagi Tuhan Yang Bangkit</dc:title>
  <dc:creator>mary</dc:creator>
  <cp:lastModifiedBy>mary</cp:lastModifiedBy>
  <cp:revision>3</cp:revision>
  <dcterms:created xsi:type="dcterms:W3CDTF">2021-12-23T21:47:43Z</dcterms:created>
  <dcterms:modified xsi:type="dcterms:W3CDTF">2021-12-24T19:44:08Z</dcterms:modified>
</cp:coreProperties>
</file>