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EC88-4B23-4F61-A932-95ABFDD481E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2039-5855-4781-B7AD-891B56C59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EC88-4B23-4F61-A932-95ABFDD481E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2039-5855-4781-B7AD-891B56C59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EC88-4B23-4F61-A932-95ABFDD481E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2039-5855-4781-B7AD-891B56C59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EC88-4B23-4F61-A932-95ABFDD481E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2039-5855-4781-B7AD-891B56C59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EC88-4B23-4F61-A932-95ABFDD481E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2039-5855-4781-B7AD-891B56C59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EC88-4B23-4F61-A932-95ABFDD481E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2039-5855-4781-B7AD-891B56C59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EC88-4B23-4F61-A932-95ABFDD481E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2039-5855-4781-B7AD-891B56C59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EC88-4B23-4F61-A932-95ABFDD481E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2039-5855-4781-B7AD-891B56C59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EC88-4B23-4F61-A932-95ABFDD481E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2039-5855-4781-B7AD-891B56C59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EC88-4B23-4F61-A932-95ABFDD481E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2039-5855-4781-B7AD-891B56C59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EC88-4B23-4F61-A932-95ABFDD481E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2039-5855-4781-B7AD-891B56C59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6EC88-4B23-4F61-A932-95ABFDD481E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22039-5855-4781-B7AD-891B56C594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tchuni Chikongo chongipa Ji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560840" cy="5338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Matchuni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Chikongo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chongipa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Jisu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9124" y="1285860"/>
            <a:ext cx="4320480" cy="5256584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Matchuni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Chikongo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chongipa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Jisu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Atchiani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walo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tom’tome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tujok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Salgini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askirang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kosako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Gitelni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turamko</a:t>
            </a:r>
            <a:r>
              <a:rPr lang="en-US" sz="2000" b="1" dirty="0" smtClean="0">
                <a:solidFill>
                  <a:schemeClr val="bg1"/>
                </a:solidFill>
              </a:rPr>
              <a:t> name </a:t>
            </a:r>
            <a:r>
              <a:rPr lang="en-US" sz="2000" b="1" dirty="0" err="1" smtClean="0">
                <a:solidFill>
                  <a:schemeClr val="bg1"/>
                </a:solidFill>
              </a:rPr>
              <a:t>nitimjok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Salgini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sa’grerang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git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ring’a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Ma’gipa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asonge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uko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nitima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Matchurang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mikoa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bi’sa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mikrake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Indiba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chongipa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Jisu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grapjaha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Katchaani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walo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an’ching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git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ring’a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Jisu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re’baako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an’ching</a:t>
            </a:r>
            <a:r>
              <a:rPr lang="en-US" sz="2000" b="1" dirty="0" smtClean="0">
                <a:solidFill>
                  <a:schemeClr val="bg1"/>
                </a:solidFill>
              </a:rPr>
              <a:t> mania;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Salgioni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Jisu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chingna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ka’sabo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Pangnan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bi’sarangko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tom’tome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dilbo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Matchuni Chikongo chongipa Jisu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Matchuni Chikongo chongipa Jisu</dc:title>
  <dc:creator>mary</dc:creator>
  <cp:lastModifiedBy>FRONT</cp:lastModifiedBy>
  <cp:revision>15</cp:revision>
  <dcterms:created xsi:type="dcterms:W3CDTF">2021-12-26T20:37:02Z</dcterms:created>
  <dcterms:modified xsi:type="dcterms:W3CDTF">2023-12-09T19:50:35Z</dcterms:modified>
</cp:coreProperties>
</file>