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4A668-475E-4F67-AA60-5661D9D5D4B0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60A4-98F9-4D8F-B3A5-AA223FD014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Po File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620688"/>
            <a:ext cx="288032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Le </a:t>
            </a:r>
            <a:r>
              <a:rPr lang="en-US" b="1" dirty="0"/>
              <a:t>Po </a:t>
            </a:r>
            <a:r>
              <a:rPr lang="en-US" b="1" dirty="0" err="1"/>
              <a:t>Filemu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556792"/>
            <a:ext cx="4608512" cy="410445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filemu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leiloa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Iosefa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taupou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Filemu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fetu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Agelu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pepese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filemu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faamanu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Le Po Filemu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 Po Filemu </dc:title>
  <dc:creator>mary</dc:creator>
  <cp:lastModifiedBy>mary</cp:lastModifiedBy>
  <cp:revision>5</cp:revision>
  <dcterms:created xsi:type="dcterms:W3CDTF">2021-12-27T16:18:17Z</dcterms:created>
  <dcterms:modified xsi:type="dcterms:W3CDTF">2021-12-27T17:39:31Z</dcterms:modified>
</cp:coreProperties>
</file>