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64357-2197-4B8A-9911-752F320F3A01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AC981-9913-482F-9156-D0213CAA94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m, ruf es auf dem Ber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408712" cy="57849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de-DE" b="1" dirty="0" smtClean="0"/>
              <a:t> </a:t>
            </a:r>
            <a:r>
              <a:rPr lang="de-DE" b="1" dirty="0"/>
              <a:t>ruf es auf dem Berge</a:t>
            </a:r>
            <a:br>
              <a:rPr lang="de-D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620688"/>
            <a:ext cx="3384376" cy="4802088"/>
          </a:xfrm>
        </p:spPr>
        <p:txBody>
          <a:bodyPr>
            <a:noAutofit/>
          </a:bodyPr>
          <a:lstStyle/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Komm, ruf es von den Bergen,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über die Hügel weit ins Land.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Komm, ruf es von den Bergen: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Der Heiland ist geborn.</a:t>
            </a:r>
          </a:p>
          <a:p>
            <a:pPr algn="l"/>
            <a:endParaRPr lang="de-DE" sz="17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Hirten bei den Schafen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Erschien ein Engel klar,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sprach: Ihr sollt nicht schlafen,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sag ich euch führwahr.</a:t>
            </a:r>
          </a:p>
          <a:p>
            <a:pPr algn="l"/>
            <a:endParaRPr lang="de-D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Wollt ihr das recht verstehen,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Bethlehem zieht ein.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Kindlein werd't ihr sehen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einem Krippelein.</a:t>
            </a:r>
          </a:p>
          <a:p>
            <a:pPr algn="l"/>
            <a:endParaRPr lang="de-D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Hirten zu der Stunde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Machten sich auf Fahrt,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Kindlein sie bald fanden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seiner Mutter zart.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93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Komm, ruf es auf dem Berge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Geh, ruf es auf dem Berge</dc:title>
  <dc:creator>mary</dc:creator>
  <cp:lastModifiedBy>mary</cp:lastModifiedBy>
  <cp:revision>7</cp:revision>
  <dcterms:created xsi:type="dcterms:W3CDTF">2021-12-17T18:48:43Z</dcterms:created>
  <dcterms:modified xsi:type="dcterms:W3CDTF">2021-12-19T23:59:43Z</dcterms:modified>
</cp:coreProperties>
</file>