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D93B0-6EB3-4C4B-9886-575365E0289A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B696E-1E68-4C67-B285-3F93F2454B0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B696E-1E68-4C67-B285-3F93F2454B0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C0830-BB8E-4FA0-BD4B-B0C1D23B5D0C}" type="datetimeFigureOut">
              <a:rPr lang="en-US" smtClean="0"/>
              <a:pPr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E7E0D-B3E2-402A-8B6C-F33FF94C90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Long Expected Jesus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m, Du Lang Ersehnter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Komm, Du Lang Ersehnter Jesus</a:t>
            </a:r>
            <a:endParaRPr lang="de-D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7848872" cy="4248472"/>
          </a:xfrm>
        </p:spPr>
        <p:txBody>
          <a:bodyPr>
            <a:no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Komm, du lang ersehnter Jesus, komm und mach uns Menschen frei 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der Angst und von den Sünden, unsre Ruhe in dir sei! 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Israels Trost und Stärke, Hoffnung für die ganze Welt, 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tiefe Sehnsucht aller Völker, Freude, die das Herz erhellt.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ein Kind bist du geboren und bist dennoch Herr und Gott. 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Recht und Friede wird regieren, überwinden Hass und Tod. 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Leite uns in allen Dingen durch den Geist, der uns vertritt. 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Nimm, erlöst durch deine Liebe, uns zum Thron des Vaters mit.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110</Words>
  <Application>Microsoft Office PowerPoint</Application>
  <PresentationFormat>On-screen Show (4:3)</PresentationFormat>
  <Paragraphs>13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Komm, Du Lang Ersehnter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Komm, du langersehnter Retter</dc:title>
  <dc:creator>mary</dc:creator>
  <cp:lastModifiedBy>mary</cp:lastModifiedBy>
  <cp:revision>24</cp:revision>
  <dcterms:created xsi:type="dcterms:W3CDTF">2021-12-16T16:47:48Z</dcterms:created>
  <dcterms:modified xsi:type="dcterms:W3CDTF">2021-12-17T17:25:11Z</dcterms:modified>
</cp:coreProperties>
</file>