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17B7D-4878-4F66-8854-83A23098F871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7B190-A54A-4439-AC7A-275E8594B8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u yang Lama Dinanti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548680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Kau</a:t>
            </a:r>
            <a:r>
              <a:rPr lang="en-US" b="1" dirty="0" smtClean="0"/>
              <a:t> </a:t>
            </a:r>
            <a:r>
              <a:rPr lang="en-US" b="1" dirty="0"/>
              <a:t>yang Lama </a:t>
            </a:r>
            <a:r>
              <a:rPr lang="en-US" b="1" dirty="0" err="1"/>
              <a:t>Dinantikan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204864"/>
            <a:ext cx="5256584" cy="367240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lama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dinantikan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Raja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KerajaanMu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perintahlah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73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Kau yang Lama Dinantikan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Kau yang Lama Dinantikan </dc:title>
  <dc:creator>mary</dc:creator>
  <cp:lastModifiedBy>mary</cp:lastModifiedBy>
  <cp:revision>6</cp:revision>
  <dcterms:created xsi:type="dcterms:W3CDTF">2021-11-20T23:32:41Z</dcterms:created>
  <dcterms:modified xsi:type="dcterms:W3CDTF">2021-12-17T17:00:48Z</dcterms:modified>
</cp:coreProperties>
</file>