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AE93-F9B2-4A8B-B325-3DA9E96FB3D5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82EE-A981-4364-89C4-5EA5CF48B0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ang Gabing Kaaya Ay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Isang</a:t>
            </a:r>
            <a:r>
              <a:rPr lang="en-US" b="1" dirty="0" smtClean="0"/>
              <a:t> </a:t>
            </a:r>
            <a:r>
              <a:rPr lang="en-US" b="1" dirty="0" err="1"/>
              <a:t>Gabing</a:t>
            </a:r>
            <a:r>
              <a:rPr lang="en-US" b="1" dirty="0"/>
              <a:t> </a:t>
            </a:r>
            <a:r>
              <a:rPr lang="en-US" b="1" dirty="0" err="1"/>
              <a:t>Kaaya</a:t>
            </a:r>
            <a:r>
              <a:rPr lang="en-US" b="1" dirty="0"/>
              <a:t> </a:t>
            </a:r>
            <a:r>
              <a:rPr lang="en-US" b="1" dirty="0" err="1"/>
              <a:t>Aya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8748464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Kaayaaya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napakinggan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nagsasaysay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“Si Cristo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,”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nanggaling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nakarinig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Patuloy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sinugong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nagdurusa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napapagal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Tumatawag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nabibigatan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nahihirapan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Magpahingalay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Tagapagligtas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liligaya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propeta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Kaguluhan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magwawakas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sanlibutan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iiral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magpapasigla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katuparan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Isang Gabing Kaaya Aya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Isang Gabing Kaaya Aya </dc:title>
  <dc:creator>mary</dc:creator>
  <cp:lastModifiedBy>mary</cp:lastModifiedBy>
  <cp:revision>33</cp:revision>
  <dcterms:created xsi:type="dcterms:W3CDTF">2021-12-02T16:50:02Z</dcterms:created>
  <dcterms:modified xsi:type="dcterms:W3CDTF">2021-12-04T18:29:43Z</dcterms:modified>
</cp:coreProperties>
</file>