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667DA-E890-4C3D-863C-222BFA55DF36}" type="datetimeFigureOut">
              <a:rPr lang="en-US" smtClean="0"/>
              <a:pPr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ED6E4-E951-4658-B7F4-EF147705DE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um Teen Raj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184576" cy="108012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Hum Teen Raja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hi-I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हम तीन राजा पूरब के है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056784" cy="4730080"/>
          </a:xfrm>
        </p:spPr>
        <p:txBody>
          <a:bodyPr numCol="2"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हम तीन राजा पूरब के है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नज़े भी सब वही की है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सफर दूर का पीछा नूर का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करके हम आये है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आ-ऐ रात के तारे अजूबा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शाही तारे खुशनुमा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आगे जाकर राह दिखाकर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कामिल नूर तक पंहुचा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सोना लाया मैं कि बादशाह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बेथलेहम में जिसकी बारगाह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खूब ताजदार हो और अश्कार हो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आब्दी शहंशाह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लोबान ले आया हूँ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ताकि उस क़ुदरदुस को दूँ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दिल ओ जान से और ईमान से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अब से खुदा मानु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मुर्र मैं लाया मौत का निशान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होगा वह गमगीन परेशान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दुख उठाके खून बहा के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होगा वह कुर्बान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शाह खुदा कुर्बानी वह भी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शौकत कुद्रत उल्फत उसकी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कुल जहान में और आसमान में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ज़ाहीर हो जायेगी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116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Hum Teen Raja हम तीन राजा पूरब के है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हम तीन किंग्स ऑफ ओरिएंट हैं</dc:title>
  <dc:creator>mary</dc:creator>
  <cp:lastModifiedBy>mary</cp:lastModifiedBy>
  <cp:revision>10</cp:revision>
  <dcterms:created xsi:type="dcterms:W3CDTF">2020-01-02T18:08:06Z</dcterms:created>
  <dcterms:modified xsi:type="dcterms:W3CDTF">2021-12-08T21:43:39Z</dcterms:modified>
</cp:coreProperties>
</file>